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settings.xml" ContentType="application/vnd.openxmlformats-officedocument.wordprocessingml.settings+xml"/>
  <Override PartName="/word/glossary/document.xml" ContentType="application/vnd.openxmlformats-officedocument.wordprocessingml.document.glossary+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word/fontTable.xml" ContentType="application/vnd.openxmlformats-officedocument.wordprocessingml.fontTable+xml"/>
  <Override PartName="/word/glossary/styles.xml" ContentType="application/vnd.openxmlformats-officedocument.wordprocessingml.styles+xml"/>
  <Override PartName="/customXml/itemProps5.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6F41CEF" w14:textId="77777777" w:rsidR="00873A37" w:rsidRDefault="00873A37" w:rsidP="00873A37">
      <w:pPr>
        <w:spacing w:after="0"/>
        <w:rPr>
          <w:rStyle w:val="Otsikko1Char"/>
          <w:rFonts w:eastAsiaTheme="minorHAnsi" w:cstheme="minorHAnsi"/>
          <w:color w:val="auto"/>
          <w:sz w:val="20"/>
          <w:szCs w:val="22"/>
        </w:rPr>
      </w:pPr>
      <w:r>
        <w:rPr>
          <w:rStyle w:val="Otsikko1Char"/>
          <w:rFonts w:eastAsiaTheme="minorHAnsi" w:cstheme="minorHAnsi"/>
          <w:color w:val="auto"/>
          <w:sz w:val="20"/>
          <w:szCs w:val="22"/>
        </w:rPr>
        <w:t>Maatietopalvelu</w:t>
      </w:r>
    </w:p>
    <w:p w14:paraId="5E06A1B0" w14:textId="77777777" w:rsidR="00873A37" w:rsidRPr="00873A37" w:rsidRDefault="00873A37" w:rsidP="00873A37">
      <w:pPr>
        <w:spacing w:before="0"/>
        <w:rPr>
          <w:rStyle w:val="Otsikko1Char"/>
          <w:rFonts w:eastAsiaTheme="minorHAnsi" w:cstheme="minorHAnsi"/>
          <w:b w:val="0"/>
          <w:color w:val="auto"/>
          <w:sz w:val="20"/>
          <w:szCs w:val="22"/>
        </w:rPr>
      </w:pPr>
      <w:r>
        <w:rPr>
          <w:rStyle w:val="Otsikko1Char"/>
          <w:rFonts w:eastAsiaTheme="minorHAnsi" w:cstheme="minorHAnsi"/>
          <w:b w:val="0"/>
          <w:color w:val="auto"/>
          <w:sz w:val="20"/>
          <w:szCs w:val="22"/>
        </w:rPr>
        <w:t>Kyselyvastaus</w:t>
      </w:r>
    </w:p>
    <w:p w14:paraId="3F75C4DD" w14:textId="437C35DC" w:rsidR="00800AA9" w:rsidRPr="00800AA9" w:rsidRDefault="00800AA9" w:rsidP="00C348A3">
      <w:pPr>
        <w:spacing w:before="0" w:after="0"/>
      </w:pPr>
      <w:r w:rsidRPr="00BB7F45">
        <w:rPr>
          <w:b/>
        </w:rPr>
        <w:t>Asiakirjan tunnus:</w:t>
      </w:r>
      <w:r>
        <w:t xml:space="preserve"> KT</w:t>
      </w:r>
      <w:r w:rsidR="0046498C">
        <w:t>1333</w:t>
      </w:r>
    </w:p>
    <w:p w14:paraId="240E29A7" w14:textId="4B241BD7" w:rsidR="00800AA9" w:rsidRDefault="00800AA9" w:rsidP="00C348A3">
      <w:pPr>
        <w:spacing w:before="0" w:after="0"/>
      </w:pPr>
      <w:r w:rsidRPr="00BB7F45">
        <w:rPr>
          <w:b/>
        </w:rPr>
        <w:t>Päivämäärä</w:t>
      </w:r>
      <w:r>
        <w:t xml:space="preserve">: </w:t>
      </w:r>
      <w:r w:rsidR="0046498C">
        <w:t>2</w:t>
      </w:r>
      <w:r w:rsidR="00525246">
        <w:t>2</w:t>
      </w:r>
      <w:r w:rsidR="0046498C">
        <w:t>.5.2026</w:t>
      </w:r>
    </w:p>
    <w:p w14:paraId="4E60BD90" w14:textId="31FEEBED" w:rsidR="00800AA9" w:rsidRPr="00800AA9" w:rsidRDefault="00800AA9" w:rsidP="00C348A3">
      <w:pPr>
        <w:spacing w:before="0"/>
        <w:rPr>
          <w:rStyle w:val="Otsikko1Char"/>
          <w:rFonts w:eastAsiaTheme="minorHAnsi" w:cstheme="minorHAnsi"/>
          <w:b w:val="0"/>
          <w:color w:val="auto"/>
          <w:sz w:val="20"/>
          <w:szCs w:val="22"/>
        </w:rPr>
      </w:pPr>
      <w:r w:rsidRPr="00BB7F45">
        <w:rPr>
          <w:b/>
        </w:rPr>
        <w:t>Julkisuus:</w:t>
      </w:r>
      <w:r>
        <w:t xml:space="preserve"> Julkinen </w:t>
      </w:r>
    </w:p>
    <w:p w14:paraId="70552B9B" w14:textId="77777777" w:rsidR="00800AA9" w:rsidRPr="00633BBD" w:rsidRDefault="004F3BBE" w:rsidP="00800AA9">
      <w:pPr>
        <w:rPr>
          <w:rStyle w:val="Otsikko1Char"/>
          <w:b w:val="0"/>
          <w:sz w:val="20"/>
          <w:szCs w:val="20"/>
        </w:rPr>
      </w:pPr>
      <w:r>
        <w:rPr>
          <w:b/>
        </w:rPr>
        <w:pict w14:anchorId="5290A783">
          <v:rect id="_x0000_i1025" style="width:0;height:1.5pt" o:hralign="center" o:hrstd="t" o:hr="t" fillcolor="#a0a0a0" stroked="f"/>
        </w:pict>
      </w:r>
    </w:p>
    <w:p w14:paraId="0E76C18A" w14:textId="5FD5D914" w:rsidR="008020E6" w:rsidRPr="00543F66" w:rsidRDefault="004F3BBE" w:rsidP="00543F66">
      <w:pPr>
        <w:pStyle w:val="POTSIKKO"/>
        <w:rPr>
          <w:rStyle w:val="Otsikko1Char"/>
          <w:rFonts w:cs="Times New Roman"/>
          <w:b/>
          <w:szCs w:val="24"/>
        </w:rPr>
      </w:pPr>
      <w:sdt>
        <w:sdtPr>
          <w:rPr>
            <w:rStyle w:val="Otsikko1Char"/>
            <w:rFonts w:cs="Times New Roman"/>
            <w:b/>
            <w:szCs w:val="24"/>
          </w:rPr>
          <w:alias w:val="Maa / Otsikko"/>
          <w:tag w:val="Otsikko"/>
          <w:id w:val="597070427"/>
          <w:placeholder>
            <w:docPart w:val="469676E8AED643C0AB91E229E3736C0D"/>
          </w:placeholder>
          <w:text/>
        </w:sdtPr>
        <w:sdtEndPr>
          <w:rPr>
            <w:rStyle w:val="Otsikko1Char"/>
          </w:rPr>
        </w:sdtEndPr>
        <w:sdtContent>
          <w:r w:rsidR="0046498C" w:rsidRPr="0046498C">
            <w:rPr>
              <w:rStyle w:val="Otsikko1Char"/>
              <w:rFonts w:cs="Times New Roman"/>
              <w:b/>
              <w:szCs w:val="24"/>
            </w:rPr>
            <w:t>Eritrea / Ortodoksisen kirkon oikeus vihkiä avioliittoon ulkomailla sekä em. avioliittojen laillinen pätevyys</w:t>
          </w:r>
        </w:sdtContent>
      </w:sdt>
    </w:p>
    <w:sdt>
      <w:sdtPr>
        <w:rPr>
          <w:rStyle w:val="Otsikko1Char"/>
          <w:rFonts w:cs="Times New Roman"/>
          <w:b/>
          <w:szCs w:val="24"/>
          <w:lang w:val="en-US"/>
        </w:rPr>
        <w:alias w:val="Country / Title in English"/>
        <w:tag w:val="Country / Title in English"/>
        <w:id w:val="2146699517"/>
        <w:lock w:val="sdtLocked"/>
        <w:placeholder>
          <w:docPart w:val="9C6BB16E09D7418A8E4AEC4B8EACFBA5"/>
        </w:placeholder>
        <w:text/>
      </w:sdtPr>
      <w:sdtEndPr>
        <w:rPr>
          <w:rStyle w:val="Kappaleenoletusfontti"/>
          <w:rFonts w:eastAsia="Times New Roman"/>
        </w:rPr>
      </w:sdtEndPr>
      <w:sdtContent>
        <w:p w14:paraId="7CEB71B8" w14:textId="6C62D230" w:rsidR="00082DFE" w:rsidRPr="0046498C" w:rsidRDefault="0046498C" w:rsidP="00543F66">
          <w:pPr>
            <w:pStyle w:val="POTSIKKO"/>
            <w:rPr>
              <w:lang w:val="en-US"/>
            </w:rPr>
          </w:pPr>
          <w:r w:rsidRPr="0046498C">
            <w:rPr>
              <w:rStyle w:val="Otsikko1Char"/>
              <w:rFonts w:cs="Times New Roman"/>
              <w:b/>
              <w:szCs w:val="24"/>
              <w:lang w:val="en-US"/>
            </w:rPr>
            <w:t>Eritrea</w:t>
          </w:r>
          <w:r w:rsidR="00810134" w:rsidRPr="0046498C">
            <w:rPr>
              <w:rStyle w:val="Otsikko1Char"/>
              <w:rFonts w:cs="Times New Roman"/>
              <w:b/>
              <w:szCs w:val="24"/>
              <w:lang w:val="en-US"/>
            </w:rPr>
            <w:t xml:space="preserve"> / T</w:t>
          </w:r>
          <w:r w:rsidRPr="0046498C">
            <w:rPr>
              <w:rStyle w:val="Otsikko1Char"/>
              <w:rFonts w:cs="Times New Roman"/>
              <w:b/>
              <w:szCs w:val="24"/>
              <w:lang w:val="en-US"/>
            </w:rPr>
            <w:t xml:space="preserve">he right of </w:t>
          </w:r>
          <w:r>
            <w:rPr>
              <w:rStyle w:val="Otsikko1Char"/>
              <w:rFonts w:cs="Times New Roman"/>
              <w:b/>
              <w:szCs w:val="24"/>
              <w:lang w:val="en-US"/>
            </w:rPr>
            <w:t>the Orthodox Church to weddings abroad, and the legality of such marriages</w:t>
          </w:r>
        </w:p>
      </w:sdtContent>
    </w:sdt>
    <w:p w14:paraId="6F768E96" w14:textId="77777777" w:rsidR="00082DFE" w:rsidRDefault="004F3BBE" w:rsidP="00082DFE">
      <w:pPr>
        <w:rPr>
          <w:b/>
        </w:rPr>
      </w:pPr>
      <w:r>
        <w:rPr>
          <w:b/>
        </w:rPr>
        <w:pict w14:anchorId="127723A9">
          <v:rect id="_x0000_i1026" style="width:0;height:1.5pt" o:hralign="center" o:hrstd="t" o:hr="t" fillcolor="#a0a0a0" stroked="f"/>
        </w:pict>
      </w:r>
    </w:p>
    <w:p w14:paraId="3248FC51" w14:textId="77777777" w:rsidR="00082DFE" w:rsidRDefault="00082DFE" w:rsidP="00C348A3">
      <w:pPr>
        <w:pStyle w:val="Numeroimatonotsikko"/>
      </w:pPr>
      <w:r w:rsidRPr="00082DFE">
        <w:t>Kys</w:t>
      </w:r>
      <w:r>
        <w:t>ymykset</w:t>
      </w:r>
    </w:p>
    <w:sdt>
      <w:sdtPr>
        <w:rPr>
          <w:rStyle w:val="KysymyksetChar"/>
        </w:rPr>
        <w:alias w:val="Kysymykset"/>
        <w:tag w:val="Täytä kysymykset tähän"/>
        <w:id w:val="527610168"/>
        <w:lock w:val="sdtLocked"/>
        <w:placeholder>
          <w:docPart w:val="EF84BF2CAC4140BB8F79F41BEF1F10A1"/>
        </w:placeholder>
      </w:sdtPr>
      <w:sdtEndPr>
        <w:rPr>
          <w:rStyle w:val="Kappaleenoletusfontti"/>
          <w:color w:val="404040" w:themeColor="text1" w:themeTint="BF"/>
        </w:rPr>
      </w:sdtEndPr>
      <w:sdtContent>
        <w:sdt>
          <w:sdtPr>
            <w:rPr>
              <w:rStyle w:val="KysymyksetChar"/>
            </w:rPr>
            <w:alias w:val="Questions"/>
            <w:tag w:val="Fill in the questions here"/>
            <w:id w:val="353243802"/>
            <w:placeholder>
              <w:docPart w:val="8F0E7FB477324BEDA19D07021B475375"/>
            </w:placeholder>
            <w:text w:multiLine="1"/>
          </w:sdtPr>
          <w:sdtEndPr>
            <w:rPr>
              <w:rStyle w:val="KysymyksetChar"/>
            </w:rPr>
          </w:sdtEndPr>
          <w:sdtContent>
            <w:p w14:paraId="35047197" w14:textId="7C1E2DAA" w:rsidR="00810134" w:rsidRPr="001678AD" w:rsidRDefault="0046498C" w:rsidP="0046498C">
              <w:pPr>
                <w:pStyle w:val="Lainaus"/>
                <w:spacing w:before="0"/>
                <w:ind w:left="0"/>
                <w:jc w:val="left"/>
                <w:rPr>
                  <w:i w:val="0"/>
                  <w:iCs w:val="0"/>
                  <w:color w:val="000000" w:themeColor="text1"/>
                </w:rPr>
              </w:pPr>
              <w:r w:rsidRPr="0046498C">
                <w:rPr>
                  <w:rStyle w:val="KysymyksetChar"/>
                </w:rPr>
                <w:t xml:space="preserve">1. Tunnustaako Eritrea ulkomailla solmitut uskonnolliset </w:t>
              </w:r>
              <w:r w:rsidR="00B50D6E">
                <w:rPr>
                  <w:rStyle w:val="KysymyksetChar"/>
                </w:rPr>
                <w:t>avio</w:t>
              </w:r>
              <w:r w:rsidRPr="0046498C">
                <w:rPr>
                  <w:rStyle w:val="KysymyksetChar"/>
                </w:rPr>
                <w:t xml:space="preserve">liitot ja suhtaudutaanko kristityn kirkon solmimaan </w:t>
              </w:r>
              <w:r w:rsidR="00B50D6E">
                <w:rPr>
                  <w:rStyle w:val="KysymyksetChar"/>
                </w:rPr>
                <w:t>avio</w:t>
              </w:r>
              <w:r w:rsidRPr="0046498C">
                <w:rPr>
                  <w:rStyle w:val="KysymyksetChar"/>
                </w:rPr>
                <w:t>liittoon ja muslimi</w:t>
              </w:r>
              <w:r w:rsidR="00B50D6E">
                <w:rPr>
                  <w:rStyle w:val="KysymyksetChar"/>
                </w:rPr>
                <w:t>avio</w:t>
              </w:r>
              <w:r w:rsidRPr="0046498C">
                <w:rPr>
                  <w:rStyle w:val="KysymyksetChar"/>
                </w:rPr>
                <w:t>liittoon samalla tavalla? Onko Eritrean ortodoksisella kirkolla oikeus vihkiä Eritrean kansalaisia ulkomailla (erityisesti Egyptissä)? Jos kyllä, ovatko nämä avioliitot laillisesti päteviä Eritreassa?</w:t>
              </w:r>
              <w:r w:rsidRPr="0046498C">
                <w:rPr>
                  <w:rStyle w:val="KysymyksetChar"/>
                </w:rPr>
                <w:br/>
              </w:r>
              <w:r w:rsidRPr="0046498C">
                <w:rPr>
                  <w:rStyle w:val="KysymyksetChar"/>
                </w:rPr>
                <w:br/>
                <w:t>2. Millaisia Eritrean ortodoksisen kirkon Egyptissä myöntämät avioliittotodistukset ovat ulkonäöllisesti ja mitä tietoja ne sisältävät?</w:t>
              </w:r>
            </w:p>
          </w:sdtContent>
        </w:sdt>
      </w:sdtContent>
    </w:sdt>
    <w:p w14:paraId="0686703F" w14:textId="77777777" w:rsidR="00082DFE" w:rsidRPr="00B50D6E" w:rsidRDefault="00082DFE" w:rsidP="00C348A3">
      <w:pPr>
        <w:pStyle w:val="Numeroimatonotsikko"/>
        <w:rPr>
          <w:lang w:val="en-US"/>
        </w:rPr>
      </w:pPr>
      <w:r w:rsidRPr="00B50D6E">
        <w:rPr>
          <w:lang w:val="en-US"/>
        </w:rPr>
        <w:t>Questions</w:t>
      </w:r>
    </w:p>
    <w:sdt>
      <w:sdtPr>
        <w:rPr>
          <w:rStyle w:val="KysymyksetChar"/>
          <w:lang w:val="en-GB"/>
        </w:rPr>
        <w:alias w:val="Questions"/>
        <w:tag w:val="Fill in the questions here"/>
        <w:id w:val="-849104524"/>
        <w:lock w:val="sdtLocked"/>
        <w:placeholder>
          <w:docPart w:val="3E71D901055E4D969ABF3B29F7276313"/>
        </w:placeholder>
        <w:text w:multiLine="1"/>
      </w:sdtPr>
      <w:sdtEndPr>
        <w:rPr>
          <w:rStyle w:val="KysymyksetChar"/>
        </w:rPr>
      </w:sdtEndPr>
      <w:sdtContent>
        <w:p w14:paraId="6E8CD1D0" w14:textId="52EBF1D8" w:rsidR="00082DFE" w:rsidRPr="0046498C" w:rsidRDefault="00B50D6E" w:rsidP="003C5382">
          <w:pPr>
            <w:pStyle w:val="Lainaus"/>
            <w:ind w:left="0"/>
            <w:jc w:val="left"/>
            <w:rPr>
              <w:rStyle w:val="KysymyksetChar"/>
              <w:lang w:val="en-US"/>
            </w:rPr>
          </w:pPr>
          <w:r w:rsidRPr="00B50D6E">
            <w:rPr>
              <w:rStyle w:val="KysymyksetChar"/>
              <w:lang w:val="en-GB"/>
            </w:rPr>
            <w:t>1. Does Eritrea recognize</w:t>
          </w:r>
          <w:r>
            <w:rPr>
              <w:rStyle w:val="KysymyksetChar"/>
              <w:lang w:val="en-GB"/>
            </w:rPr>
            <w:t xml:space="preserve"> equally</w:t>
          </w:r>
          <w:r w:rsidRPr="00B50D6E">
            <w:rPr>
              <w:rStyle w:val="KysymyksetChar"/>
              <w:lang w:val="en-GB"/>
            </w:rPr>
            <w:t xml:space="preserve"> religious </w:t>
          </w:r>
          <w:r>
            <w:rPr>
              <w:rStyle w:val="KysymyksetChar"/>
              <w:lang w:val="en-GB"/>
            </w:rPr>
            <w:t>marriage</w:t>
          </w:r>
          <w:r w:rsidRPr="00B50D6E">
            <w:rPr>
              <w:rStyle w:val="KysymyksetChar"/>
              <w:lang w:val="en-GB"/>
            </w:rPr>
            <w:t xml:space="preserve">s </w:t>
          </w:r>
          <w:r w:rsidR="00525246">
            <w:rPr>
              <w:rStyle w:val="KysymyksetChar"/>
              <w:lang w:val="en-GB"/>
            </w:rPr>
            <w:t>contracted</w:t>
          </w:r>
          <w:r w:rsidRPr="00B50D6E">
            <w:rPr>
              <w:rStyle w:val="KysymyksetChar"/>
              <w:lang w:val="en-GB"/>
            </w:rPr>
            <w:t xml:space="preserve"> abroad by </w:t>
          </w:r>
          <w:r>
            <w:rPr>
              <w:rStyle w:val="KysymyksetChar"/>
              <w:lang w:val="en-GB"/>
            </w:rPr>
            <w:t>a</w:t>
          </w:r>
          <w:r w:rsidRPr="00B50D6E">
            <w:rPr>
              <w:rStyle w:val="KysymyksetChar"/>
              <w:lang w:val="en-GB"/>
            </w:rPr>
            <w:t xml:space="preserve"> Christian church and Musli</w:t>
          </w:r>
          <w:r>
            <w:rPr>
              <w:rStyle w:val="KysymyksetChar"/>
              <w:lang w:val="en-GB"/>
            </w:rPr>
            <w:t>ms</w:t>
          </w:r>
          <w:r w:rsidRPr="00B50D6E">
            <w:rPr>
              <w:rStyle w:val="KysymyksetChar"/>
              <w:lang w:val="en-GB"/>
            </w:rPr>
            <w:t>?</w:t>
          </w:r>
          <w:r>
            <w:rPr>
              <w:rStyle w:val="KysymyksetChar"/>
              <w:lang w:val="en-GB"/>
            </w:rPr>
            <w:t xml:space="preserve"> </w:t>
          </w:r>
          <w:r w:rsidRPr="00B50D6E">
            <w:rPr>
              <w:rStyle w:val="KysymyksetChar"/>
              <w:lang w:val="en-GB"/>
            </w:rPr>
            <w:t>Does the Eritrean Orthodox Church have the right to marry Eritrean citizens abroad (especially in Egypt)? If yes, are these marriages legally valid in Eritrea?</w:t>
          </w:r>
          <w:r>
            <w:rPr>
              <w:rStyle w:val="KysymyksetChar"/>
              <w:lang w:val="en-GB"/>
            </w:rPr>
            <w:br/>
          </w:r>
          <w:r w:rsidRPr="00B50D6E">
            <w:rPr>
              <w:rStyle w:val="KysymyksetChar"/>
              <w:lang w:val="en-GB"/>
            </w:rPr>
            <w:br/>
            <w:t>2.  What are the appearance of marriage certificates issued by the Eritrean Orthodox Church in Egypt and what information do they contain?</w:t>
          </w:r>
        </w:p>
      </w:sdtContent>
    </w:sdt>
    <w:p w14:paraId="2B5A09DB" w14:textId="77777777" w:rsidR="00082DFE" w:rsidRPr="00082DFE" w:rsidRDefault="004F3BBE" w:rsidP="00082DFE">
      <w:pPr>
        <w:pStyle w:val="LeiptekstiMigri"/>
        <w:ind w:left="0"/>
        <w:rPr>
          <w:lang w:val="en-GB"/>
        </w:rPr>
      </w:pPr>
      <w:r>
        <w:rPr>
          <w:b/>
        </w:rPr>
        <w:pict w14:anchorId="7F9FC06A">
          <v:rect id="_x0000_i1027" style="width:0;height:1.5pt" o:hralign="center" o:hrstd="t" o:hr="t" fillcolor="#a0a0a0" stroked="f"/>
        </w:pict>
      </w:r>
    </w:p>
    <w:p w14:paraId="1FADAA82" w14:textId="774B9343" w:rsidR="0046498C" w:rsidRDefault="0046498C" w:rsidP="0046498C">
      <w:pPr>
        <w:pStyle w:val="Otsikko1"/>
      </w:pPr>
      <w:bookmarkStart w:id="0" w:name="_Hlk230157720"/>
      <w:bookmarkStart w:id="1" w:name="_Hlk230157382"/>
      <w:r w:rsidRPr="0046498C">
        <w:t xml:space="preserve">Tunnustaako Eritrea ulkomailla solmitut uskonnolliset </w:t>
      </w:r>
      <w:r w:rsidR="00B50D6E">
        <w:t>avio</w:t>
      </w:r>
      <w:r w:rsidRPr="0046498C">
        <w:t xml:space="preserve">liitot ja suhtaudutaanko kristityn kirkon solmimaan </w:t>
      </w:r>
      <w:r w:rsidR="00B50D6E">
        <w:t>avio</w:t>
      </w:r>
      <w:r w:rsidRPr="0046498C">
        <w:t>liittoon ja muslimi</w:t>
      </w:r>
      <w:r w:rsidR="00B50D6E">
        <w:t>avio</w:t>
      </w:r>
      <w:r w:rsidRPr="0046498C">
        <w:t>liittoon samalla tavalla?</w:t>
      </w:r>
      <w:r>
        <w:t xml:space="preserve"> </w:t>
      </w:r>
      <w:bookmarkEnd w:id="0"/>
      <w:r>
        <w:t xml:space="preserve">Onko Eritrean ortodoksisella kirkolla oikeus vihkiä Eritrean kansalaisia </w:t>
      </w:r>
      <w:r>
        <w:lastRenderedPageBreak/>
        <w:t>ulkomailla (erityisesti Egyptissä)? Jos kyllä, ovatko nämä avioliitot laillisesti päteviä Eritreassa?</w:t>
      </w:r>
    </w:p>
    <w:p w14:paraId="06CCEEBE" w14:textId="72188160" w:rsidR="002D6001" w:rsidRDefault="002D6001" w:rsidP="0046498C">
      <w:r>
        <w:t>Eritrea tunnustaa kolme kristillistä kirkkokuntaa ja islamin, mutta vainoaa helluntailaisia ja muita epävirallisia</w:t>
      </w:r>
      <w:r w:rsidR="00525246">
        <w:t xml:space="preserve"> uskonnollisia</w:t>
      </w:r>
      <w:r>
        <w:t xml:space="preserve"> yhdyskuntia.</w:t>
      </w:r>
      <w:r w:rsidR="007C1128">
        <w:rPr>
          <w:rStyle w:val="Alaviitteenviite"/>
        </w:rPr>
        <w:footnoteReference w:id="1"/>
      </w:r>
      <w:r w:rsidR="007C1128">
        <w:t xml:space="preserve"> Siviililaki vuodelta 2015 vahvisti kristittyjen yhdenvertaisuuden muslimien kanssa avioliiton ehdoissa</w:t>
      </w:r>
      <w:r w:rsidR="0016075F">
        <w:t xml:space="preserve"> ja vaikutuksissa (556 §)</w:t>
      </w:r>
      <w:r w:rsidR="007C1128">
        <w:t>.</w:t>
      </w:r>
      <w:r w:rsidR="0016075F">
        <w:t xml:space="preserve"> Siviililain 518, 520-521 ja 545-546 § säätävät uskonnollisten avioliittojen rinnalle tapaoikeudelliset avioliitot ja viranomaisen edessä solmitun siviiliavioliiton, jonka voivat solmia kaikki uskontokunnastaan riippumatta.</w:t>
      </w:r>
      <w:r w:rsidR="007C1128">
        <w:rPr>
          <w:rStyle w:val="Alaviitteenviite"/>
        </w:rPr>
        <w:footnoteReference w:id="2"/>
      </w:r>
    </w:p>
    <w:p w14:paraId="16758348" w14:textId="650180B9" w:rsidR="0046498C" w:rsidRPr="0046498C" w:rsidRDefault="00A818C5" w:rsidP="0046498C">
      <w:r>
        <w:t>Uskonnollisten avioliittojen vihkipaikalla ei ole merkitystä.</w:t>
      </w:r>
      <w:r>
        <w:rPr>
          <w:rStyle w:val="Alaviitteenviite"/>
        </w:rPr>
        <w:footnoteReference w:id="3"/>
      </w:r>
      <w:r>
        <w:t xml:space="preserve"> </w:t>
      </w:r>
      <w:r w:rsidR="001B7DEF">
        <w:t>Eritrean ortodoksinen kirkko</w:t>
      </w:r>
      <w:r w:rsidR="00525246">
        <w:t xml:space="preserve"> (Tewahedo)</w:t>
      </w:r>
      <w:r w:rsidR="001B7DEF">
        <w:t xml:space="preserve"> vihkii avioliittoon myös ulkomailla. Koska kyse on sakramentista, vihkiparin pitää olla kastettu.</w:t>
      </w:r>
      <w:r w:rsidR="001B7DEF">
        <w:rPr>
          <w:rStyle w:val="Alaviitteenviite"/>
        </w:rPr>
        <w:footnoteReference w:id="4"/>
      </w:r>
      <w:r w:rsidR="001B7DEF">
        <w:t xml:space="preserve"> </w:t>
      </w:r>
      <w:r w:rsidR="00E85452" w:rsidRPr="00E85452">
        <w:t>Avioliiton pätevyys ei riipu rekisterö</w:t>
      </w:r>
      <w:r w:rsidR="00E85452">
        <w:t>innistä,</w:t>
      </w:r>
      <w:r w:rsidR="00DA1323">
        <w:rPr>
          <w:rStyle w:val="Alaviitteenviite"/>
        </w:rPr>
        <w:footnoteReference w:id="5"/>
      </w:r>
      <w:r w:rsidR="00E85452">
        <w:t xml:space="preserve"> eivätkä viranomai</w:t>
      </w:r>
      <w:r w:rsidR="00525246">
        <w:t>sten</w:t>
      </w:r>
      <w:r w:rsidR="00E85452">
        <w:t xml:space="preserve"> käytännöt lain pykälistä.</w:t>
      </w:r>
      <w:r w:rsidR="00E85452">
        <w:rPr>
          <w:rStyle w:val="Alaviitteenviite"/>
        </w:rPr>
        <w:footnoteReference w:id="6"/>
      </w:r>
    </w:p>
    <w:p w14:paraId="3838E29D" w14:textId="09307B2C" w:rsidR="00543F66" w:rsidRDefault="0046498C" w:rsidP="0046498C">
      <w:pPr>
        <w:pStyle w:val="Otsikko1"/>
      </w:pPr>
      <w:r>
        <w:t>Millaisia Eritrean ortodoksisen kirkon Egyptissä myöntämät avioliittotodistukset ovat ulkonäöllisesti ja mitä tietoja ne sisältävät?</w:t>
      </w:r>
    </w:p>
    <w:bookmarkEnd w:id="1"/>
    <w:p w14:paraId="795A6285" w14:textId="6F71170A" w:rsidR="00543F66" w:rsidRPr="00543F66" w:rsidRDefault="00B50D6E" w:rsidP="00543F66">
      <w:r>
        <w:t>Eri</w:t>
      </w:r>
      <w:r w:rsidR="001B7DEF">
        <w:t>trean</w:t>
      </w:r>
      <w:r>
        <w:t xml:space="preserve"> </w:t>
      </w:r>
      <w:r w:rsidR="00E85452">
        <w:t xml:space="preserve">virastoilla, </w:t>
      </w:r>
      <w:r>
        <w:t>uskonnollisilla yhdyskunnilla</w:t>
      </w:r>
      <w:r w:rsidR="001B7DEF">
        <w:t xml:space="preserve"> ja niiden paikallisilla seurakunnilla</w:t>
      </w:r>
      <w:r>
        <w:t xml:space="preserve"> </w:t>
      </w:r>
      <w:r w:rsidR="001B7DEF">
        <w:t>sekä</w:t>
      </w:r>
      <w:r>
        <w:t xml:space="preserve"> eri maissa on erilaiset vihkitodistukset. Eritrean siviililain 112 § edellyttää vain, että todistuksessa ovat vihkiparin ja todistajien nimet ja syntymäpäivät sekä päiväys.</w:t>
      </w:r>
      <w:r>
        <w:rPr>
          <w:rStyle w:val="Alaviitteenviite"/>
        </w:rPr>
        <w:footnoteReference w:id="7"/>
      </w:r>
      <w:r w:rsidR="00E85452">
        <w:t xml:space="preserve"> </w:t>
      </w:r>
      <w:r w:rsidR="00A9122B">
        <w:t>Tiedossa ei ole, miltä Egyptissä myönnetyt eritrealaiset vihkitodistukset ovat näyttäneet eri aikoina. Vaikka todistukset sinänsä voivat olla epämääräisiä, niiden tiedot voidaan tarkistaa vihkimisen toimittaneen kirkon rekistereistä.</w:t>
      </w:r>
      <w:r w:rsidR="00A9122B">
        <w:rPr>
          <w:rStyle w:val="Alaviitteenviite"/>
        </w:rPr>
        <w:footnoteReference w:id="8"/>
      </w:r>
      <w:r w:rsidR="00950753">
        <w:t xml:space="preserve"> Eritrea</w:t>
      </w:r>
      <w:r w:rsidR="00525246">
        <w:t>lla on Kairossa</w:t>
      </w:r>
      <w:r w:rsidR="00950753">
        <w:t xml:space="preserve"> </w:t>
      </w:r>
      <w:r w:rsidR="004B47E8">
        <w:t xml:space="preserve">suurlähetystö, </w:t>
      </w:r>
      <w:r w:rsidR="00525246">
        <w:t>jonka konsulipalveluiden verkkosivuille</w:t>
      </w:r>
      <w:r w:rsidR="00134199">
        <w:rPr>
          <w:rStyle w:val="Alaviitteenviite"/>
        </w:rPr>
        <w:footnoteReference w:id="9"/>
      </w:r>
      <w:r w:rsidR="00525246">
        <w:t xml:space="preserve"> ei ole Suomesta pääsyä, joten saatavilla ei ole tarkempaa tietoa avioliiton rekisteröinnistä tai vihkitodistuisten legalisoinnista.</w:t>
      </w:r>
    </w:p>
    <w:p w14:paraId="1B827F15" w14:textId="77777777" w:rsidR="00082DFE" w:rsidRPr="00525246" w:rsidRDefault="00082DFE" w:rsidP="00543F66">
      <w:pPr>
        <w:pStyle w:val="Otsikko2"/>
        <w:numPr>
          <w:ilvl w:val="0"/>
          <w:numId w:val="0"/>
        </w:numPr>
      </w:pPr>
      <w:r w:rsidRPr="00525246">
        <w:t>Lähteet</w:t>
      </w:r>
    </w:p>
    <w:p w14:paraId="0E2454EE" w14:textId="24C28BD0" w:rsidR="002D6001" w:rsidRPr="00FD139F" w:rsidRDefault="002D6001" w:rsidP="007C1128">
      <w:pPr>
        <w:jc w:val="left"/>
      </w:pPr>
      <w:r>
        <w:rPr>
          <w:lang w:val="en-US"/>
        </w:rPr>
        <w:t xml:space="preserve">Abraha, Amanuel Yohannes 24.6.2018. </w:t>
      </w:r>
      <w:r w:rsidRPr="002D6001">
        <w:rPr>
          <w:i/>
          <w:iCs/>
          <w:lang w:val="en-US"/>
        </w:rPr>
        <w:t>Marriage Law in Eritrea</w:t>
      </w:r>
      <w:r w:rsidR="00151133">
        <w:rPr>
          <w:i/>
          <w:iCs/>
          <w:lang w:val="en-US"/>
        </w:rPr>
        <w:t>:</w:t>
      </w:r>
      <w:r w:rsidRPr="002D6001">
        <w:rPr>
          <w:i/>
          <w:iCs/>
          <w:lang w:val="en-US"/>
        </w:rPr>
        <w:t xml:space="preserve"> Types and Methods of Proof.</w:t>
      </w:r>
      <w:r>
        <w:rPr>
          <w:lang w:val="en-US"/>
        </w:rPr>
        <w:t xml:space="preserve"> SSRN Electronic Journal. </w:t>
      </w:r>
      <w:r w:rsidR="00FD139F" w:rsidRPr="00FD139F">
        <w:t>Sa</w:t>
      </w:r>
      <w:r w:rsidR="00FD139F">
        <w:t xml:space="preserve">atavilla: </w:t>
      </w:r>
      <w:hyperlink r:id="rId8" w:history="1">
        <w:r w:rsidR="00FD139F" w:rsidRPr="00570DA5">
          <w:rPr>
            <w:rStyle w:val="Hyperlinkki"/>
          </w:rPr>
          <w:t>https://www.researchgate.net/publication/326470921_Marriage_Law_in_Eritrea_Types_and_Methods_of_Proof</w:t>
        </w:r>
      </w:hyperlink>
      <w:r w:rsidR="007C1128" w:rsidRPr="00FD139F">
        <w:t xml:space="preserve"> </w:t>
      </w:r>
      <w:r w:rsidRPr="00FD139F">
        <w:t>(käyty 20.</w:t>
      </w:r>
      <w:r w:rsidR="00DA1323" w:rsidRPr="00FD139F">
        <w:t>5</w:t>
      </w:r>
      <w:r w:rsidRPr="00FD139F">
        <w:t>.2026).</w:t>
      </w:r>
    </w:p>
    <w:p w14:paraId="24D2DE3C" w14:textId="694449A5" w:rsidR="00134199" w:rsidRDefault="00134199" w:rsidP="007C1128">
      <w:pPr>
        <w:jc w:val="left"/>
      </w:pPr>
      <w:r w:rsidRPr="00134199">
        <w:rPr>
          <w:lang w:val="en-US"/>
        </w:rPr>
        <w:t xml:space="preserve">EmbassyPages </w:t>
      </w:r>
      <w:r>
        <w:rPr>
          <w:lang w:val="en-US"/>
        </w:rPr>
        <w:t>17.4.</w:t>
      </w:r>
      <w:r w:rsidRPr="00134199">
        <w:rPr>
          <w:lang w:val="en-US"/>
        </w:rPr>
        <w:t xml:space="preserve">2026. </w:t>
      </w:r>
      <w:r w:rsidRPr="00134199">
        <w:rPr>
          <w:i/>
          <w:iCs/>
          <w:lang w:val="en-US"/>
        </w:rPr>
        <w:t xml:space="preserve">Embassy of Eritrea in Cairo, Egypt.  </w:t>
      </w:r>
      <w:hyperlink r:id="rId9" w:anchor="consularInformation" w:history="1">
        <w:r w:rsidRPr="00241C58">
          <w:rPr>
            <w:rStyle w:val="Hyperlinkki"/>
          </w:rPr>
          <w:t>https://www.embassypages.com/eritrea-embassy-cairo-egypt#consularInformation</w:t>
        </w:r>
      </w:hyperlink>
      <w:r>
        <w:t xml:space="preserve"> </w:t>
      </w:r>
      <w:r w:rsidRPr="00134199">
        <w:t>(käyty 20.5.2026).</w:t>
      </w:r>
    </w:p>
    <w:p w14:paraId="7BCA3BC5" w14:textId="5D5069B2" w:rsidR="00525246" w:rsidRPr="00525246" w:rsidRDefault="00525246" w:rsidP="007C1128">
      <w:pPr>
        <w:jc w:val="left"/>
        <w:rPr>
          <w:lang w:val="en-US"/>
        </w:rPr>
      </w:pPr>
      <w:r w:rsidRPr="00525246">
        <w:rPr>
          <w:lang w:val="en-US"/>
        </w:rPr>
        <w:t>Eritrea</w:t>
      </w:r>
      <w:r w:rsidR="00FD139F">
        <w:rPr>
          <w:lang w:val="en-US"/>
        </w:rPr>
        <w:t xml:space="preserve"> 2026</w:t>
      </w:r>
      <w:r w:rsidRPr="00525246">
        <w:rPr>
          <w:lang w:val="en-US"/>
        </w:rPr>
        <w:t xml:space="preserve">. </w:t>
      </w:r>
      <w:r w:rsidRPr="00FD139F">
        <w:rPr>
          <w:i/>
          <w:iCs/>
          <w:lang w:val="en-US"/>
        </w:rPr>
        <w:t>Embassy of the State of Eritrea – Cairo.</w:t>
      </w:r>
      <w:r>
        <w:rPr>
          <w:lang w:val="en-US"/>
        </w:rPr>
        <w:t xml:space="preserve"> </w:t>
      </w:r>
      <w:hyperlink r:id="rId10" w:history="1">
        <w:r w:rsidR="00FD139F" w:rsidRPr="00570DA5">
          <w:rPr>
            <w:rStyle w:val="Hyperlinkki"/>
            <w:lang w:val="en-US"/>
          </w:rPr>
          <w:t>https://eritreaconsular.org/econsulate/app/?mod=portal</w:t>
        </w:r>
      </w:hyperlink>
      <w:r w:rsidR="00FD139F">
        <w:rPr>
          <w:lang w:val="en-US"/>
        </w:rPr>
        <w:t xml:space="preserve"> (käyty 22.5.2026).</w:t>
      </w:r>
    </w:p>
    <w:p w14:paraId="5BCDCFD5" w14:textId="5CB10547" w:rsidR="001B7DEF" w:rsidRDefault="001B7DEF" w:rsidP="00087D51">
      <w:pPr>
        <w:rPr>
          <w:lang w:val="en-US"/>
        </w:rPr>
      </w:pPr>
      <w:r w:rsidRPr="001B7DEF">
        <w:rPr>
          <w:lang w:val="en-US"/>
        </w:rPr>
        <w:lastRenderedPageBreak/>
        <w:t>Eritrean Orthodox Tewahedo Church in Scandinavia and all Nordic Countries</w:t>
      </w:r>
      <w:r>
        <w:rPr>
          <w:lang w:val="en-US"/>
        </w:rPr>
        <w:t xml:space="preserve"> [päiväämätön]. </w:t>
      </w:r>
      <w:r w:rsidRPr="001B7DEF">
        <w:rPr>
          <w:i/>
          <w:iCs/>
          <w:lang w:val="en-US"/>
        </w:rPr>
        <w:t xml:space="preserve">The Sacrament Of Matrimony. </w:t>
      </w:r>
      <w:hyperlink r:id="rId11" w:history="1">
        <w:r w:rsidRPr="00241C58">
          <w:rPr>
            <w:rStyle w:val="Hyperlinkki"/>
            <w:lang w:val="en-US"/>
          </w:rPr>
          <w:t>https://eotcs.se/e/the-sacrament-of-matrimony/</w:t>
        </w:r>
      </w:hyperlink>
      <w:r>
        <w:rPr>
          <w:lang w:val="en-US"/>
        </w:rPr>
        <w:t xml:space="preserve"> (käyty 20.5.2026).</w:t>
      </w:r>
    </w:p>
    <w:p w14:paraId="025F293D" w14:textId="7A283124" w:rsidR="001F3E9F" w:rsidRDefault="00F76903" w:rsidP="00087D51">
      <w:r w:rsidRPr="00525246">
        <w:rPr>
          <w:lang w:val="sv-SE"/>
        </w:rPr>
        <w:t xml:space="preserve">Landinfo 5.4.2017. </w:t>
      </w:r>
      <w:r w:rsidRPr="00F76903">
        <w:rPr>
          <w:i/>
          <w:iCs/>
          <w:lang w:val="sv-SE"/>
        </w:rPr>
        <w:t>Eritrea: Legalisering av ekteskapsattester.</w:t>
      </w:r>
      <w:r w:rsidRPr="00F76903">
        <w:rPr>
          <w:lang w:val="sv-SE"/>
        </w:rPr>
        <w:t xml:space="preserve"> </w:t>
      </w:r>
      <w:hyperlink r:id="rId12" w:history="1">
        <w:r w:rsidRPr="00F76903">
          <w:rPr>
            <w:rStyle w:val="Hyperlinkki"/>
          </w:rPr>
          <w:t>https://landinfo.no/wp-content/uploads/2018/03/Respons-Eritrea-Legalisering-av-ekteskapsattester-05042017.pdf</w:t>
        </w:r>
      </w:hyperlink>
      <w:r w:rsidRPr="00F76903">
        <w:t xml:space="preserve"> (kä</w:t>
      </w:r>
      <w:r>
        <w:t>yty 18.5.2026).</w:t>
      </w:r>
    </w:p>
    <w:p w14:paraId="72F238CC" w14:textId="12DA4646" w:rsidR="00151133" w:rsidRPr="00FD139F" w:rsidRDefault="00151133" w:rsidP="00DA1323">
      <w:pPr>
        <w:jc w:val="left"/>
      </w:pPr>
      <w:r w:rsidRPr="00151133">
        <w:rPr>
          <w:lang w:val="en-US"/>
        </w:rPr>
        <w:t xml:space="preserve">Migrationsverket 8.7.2010. </w:t>
      </w:r>
      <w:r w:rsidRPr="00DA1323">
        <w:rPr>
          <w:i/>
          <w:iCs/>
          <w:lang w:val="en-US"/>
        </w:rPr>
        <w:t xml:space="preserve">Temarapport Sudan: Marriage for the Eritrean and Ethiopian Diaspora in Khartoum. </w:t>
      </w:r>
      <w:r w:rsidR="00FD139F" w:rsidRPr="00FD139F">
        <w:t xml:space="preserve">Saatabilla </w:t>
      </w:r>
      <w:r w:rsidR="00FD139F">
        <w:t xml:space="preserve">ecoi.net -tietokannassa: </w:t>
      </w:r>
      <w:hyperlink r:id="rId13" w:history="1">
        <w:r w:rsidR="004F3BBE" w:rsidRPr="00570DA5">
          <w:rPr>
            <w:rStyle w:val="Hyperlinkki"/>
          </w:rPr>
          <w:t>https://www.ecoi.net/en/file/local/1150598/1788_1437567124_150626301.pdf</w:t>
        </w:r>
      </w:hyperlink>
      <w:r w:rsidRPr="00FD139F">
        <w:t xml:space="preserve"> (käyty 20.5</w:t>
      </w:r>
      <w:r w:rsidR="00DA1323" w:rsidRPr="00FD139F">
        <w:t>.2026).</w:t>
      </w:r>
    </w:p>
    <w:p w14:paraId="334D8BA1" w14:textId="77777777" w:rsidR="002D6001" w:rsidRPr="00525246" w:rsidRDefault="002D6001" w:rsidP="002D6001">
      <w:pPr>
        <w:jc w:val="left"/>
      </w:pPr>
      <w:r w:rsidRPr="002D6001">
        <w:rPr>
          <w:lang w:val="en-US"/>
        </w:rPr>
        <w:t xml:space="preserve">Open </w:t>
      </w:r>
      <w:r>
        <w:rPr>
          <w:lang w:val="en-US"/>
        </w:rPr>
        <w:t xml:space="preserve">Doors 5.10.2021. </w:t>
      </w:r>
      <w:r w:rsidRPr="00525246">
        <w:rPr>
          <w:i/>
          <w:iCs/>
        </w:rPr>
        <w:t>Eritrea.</w:t>
      </w:r>
      <w:r w:rsidRPr="00525246">
        <w:t xml:space="preserve"> </w:t>
      </w:r>
      <w:hyperlink r:id="rId14" w:history="1">
        <w:r w:rsidRPr="00525246">
          <w:rPr>
            <w:rStyle w:val="Hyperlinkki"/>
          </w:rPr>
          <w:t>https://www.opendoors.org/en-US/persecution/countries/eritrea/</w:t>
        </w:r>
      </w:hyperlink>
      <w:r w:rsidRPr="00525246">
        <w:t xml:space="preserve"> (käyty 18.5.2026).</w:t>
      </w:r>
    </w:p>
    <w:p w14:paraId="457D6603" w14:textId="77777777" w:rsidR="001B7DEF" w:rsidRPr="00F76903" w:rsidRDefault="001B7DEF" w:rsidP="001B7DEF">
      <w:r w:rsidRPr="00F76903">
        <w:rPr>
          <w:lang w:val="en-US"/>
        </w:rPr>
        <w:t xml:space="preserve">Schröder, Günther </w:t>
      </w:r>
      <w:r>
        <w:rPr>
          <w:lang w:val="en-US"/>
        </w:rPr>
        <w:t xml:space="preserve">2017. </w:t>
      </w:r>
      <w:r w:rsidRPr="00F76903">
        <w:rPr>
          <w:i/>
          <w:iCs/>
          <w:lang w:val="en-US"/>
        </w:rPr>
        <w:t xml:space="preserve">Marriage, vital events registration &amp; issuance of civil status documents in Eritrea. </w:t>
      </w:r>
      <w:hyperlink r:id="rId15" w:history="1">
        <w:r w:rsidRPr="00F76903">
          <w:rPr>
            <w:rStyle w:val="Hyperlinkki"/>
          </w:rPr>
          <w:t>https://migrationlawclinic.org/wp-content/uploads/2017/05/paper-gc3bcnther-schrc3b6der-eritrea-marriage.pdf</w:t>
        </w:r>
      </w:hyperlink>
      <w:r w:rsidRPr="00F76903">
        <w:t xml:space="preserve"> (kä</w:t>
      </w:r>
      <w:r>
        <w:t>yty 18.5.2026).</w:t>
      </w:r>
    </w:p>
    <w:p w14:paraId="75897D54" w14:textId="77777777" w:rsidR="00082DFE" w:rsidRPr="001D5CAA" w:rsidRDefault="004F3BBE" w:rsidP="00082DFE">
      <w:pPr>
        <w:pStyle w:val="LeiptekstiMigri"/>
        <w:ind w:left="0"/>
        <w:rPr>
          <w:lang w:val="en-GB"/>
        </w:rPr>
      </w:pPr>
      <w:r>
        <w:rPr>
          <w:b/>
        </w:rPr>
        <w:pict w14:anchorId="2EA5A14A">
          <v:rect id="_x0000_i1028" style="width:0;height:1.5pt" o:hralign="center" o:hrstd="t" o:hr="t" fillcolor="#a0a0a0" stroked="f"/>
        </w:pict>
      </w:r>
    </w:p>
    <w:p w14:paraId="3699EE8F" w14:textId="77777777" w:rsidR="00082DFE" w:rsidRDefault="001D63F6" w:rsidP="00810134">
      <w:pPr>
        <w:pStyle w:val="Numeroimatonotsikko"/>
      </w:pPr>
      <w:r>
        <w:t>Tietoja vastauksesta</w:t>
      </w:r>
    </w:p>
    <w:p w14:paraId="4A61C548" w14:textId="77777777" w:rsidR="001678AD" w:rsidRPr="00A35BCB" w:rsidRDefault="00A35BCB" w:rsidP="00A35BCB">
      <w:r w:rsidRPr="00A35BCB">
        <w:t xml:space="preserve">Maahanmuuttoviraston maatietopalvelun kyselyvastaus on laadittu noudattaen Euroopan unionin yhteisiä suuntaviivoja lähtömaatiedon tuottamisesta (2008). Vastaus perustuu huolellisesti valittuihin lähteisiin, joista kaikki on listattu vastauksen lähdeluetteloon. Ilmeisiä ja </w:t>
      </w:r>
      <w:r w:rsidRPr="00873A37">
        <w:t>kiistattomia</w:t>
      </w:r>
      <w:r w:rsidRPr="00A35BCB">
        <w:t xml:space="preserve"> tosiasioita lukuun ottamatta kaikki esitetty tieto on tarkastettu useammasta lähteestä, ellei muuta erikseen mainita. Vastauksessa esitetyt tiedot on hankittu, arvioitu ja käsitelty huolellisesti, vastausajan ollessa rajattu. Vastaus ei kuitenkaan pyri olemaan kaikenkattava, eikä sitä tule pitää yksinään minkään oleskeluluvan, pakolaisaseman tai turvapaikkahakemuksen perusteena. Vaikka jotain tapahtumaa, henkilöä tai organisaatiota ei olisi mainittu vastauksessa, se ei tarkoita, etteikö kyseistä tapahtumaa olisi tapahtunut tai kyseistä henkilöä tai organisaatiota olisi olemassa. Vastaus ei välttämättä edusta Maahanmuuttoviraston virallista kantaa, eikä se ole poliittinen kannanotto tai oikeudellinen arvio.</w:t>
      </w:r>
    </w:p>
    <w:p w14:paraId="23DA3320" w14:textId="77777777" w:rsidR="001D63F6" w:rsidRPr="00BC367A" w:rsidRDefault="001D63F6" w:rsidP="00810134">
      <w:pPr>
        <w:pStyle w:val="Numeroimatonotsikko"/>
        <w:rPr>
          <w:lang w:val="en-GB"/>
        </w:rPr>
      </w:pPr>
      <w:r w:rsidRPr="00BC367A">
        <w:rPr>
          <w:lang w:val="en-GB"/>
        </w:rPr>
        <w:t>Information on the response</w:t>
      </w:r>
    </w:p>
    <w:p w14:paraId="04E80F8C" w14:textId="77777777" w:rsidR="00A35BCB" w:rsidRPr="00A35BCB" w:rsidRDefault="00A35BCB" w:rsidP="00A35BCB">
      <w:pPr>
        <w:rPr>
          <w:lang w:val="en-GB"/>
        </w:rPr>
      </w:pPr>
      <w:r w:rsidRPr="00A35BCB">
        <w:rPr>
          <w:lang w:val="en-GB"/>
        </w:rPr>
        <w:t>This response has been compiled by the Country Information Service of the Finnish Immigration Service in accordance with the common EU guidelines for processing country of origin information (2008). The response is based on carefully selected sources of information. All sources used are referenced. With the exception of obvious and indisputable facts, all information presented has been cross-checked from several sources unless stated otherwise. The information provided in the response has been obtained, evaluated and processed carefully within the limited time frame given. However, the response does not aim to be exhaustive, and it should not be considered conclusive as to the merit of any particular claim to a residence permit, refugee status or asylum. Even if a certain event, person or organization is not mentioned in the response, this does not mean that the event has not taken place or that the person or organization does not exist. The response does not necessarily reflect the opinion of the Finnish Immigration Service, and it is not a political statement or a judicial evaluation.</w:t>
      </w:r>
    </w:p>
    <w:p w14:paraId="55A914D2" w14:textId="77777777" w:rsidR="00B112B8" w:rsidRPr="00A35BCB" w:rsidRDefault="00B112B8" w:rsidP="00A35BCB">
      <w:pPr>
        <w:rPr>
          <w:lang w:val="en-GB"/>
        </w:rPr>
      </w:pPr>
    </w:p>
    <w:sectPr w:rsidR="00B112B8" w:rsidRPr="00A35BCB" w:rsidSect="00072438">
      <w:headerReference w:type="default" r:id="rId16"/>
      <w:headerReference w:type="first" r:id="rId17"/>
      <w:footerReference w:type="first" r:id="rId18"/>
      <w:pgSz w:w="11906" w:h="16838"/>
      <w:pgMar w:top="1985" w:right="1440" w:bottom="851" w:left="1440" w:header="708" w:footer="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C5308AC" w14:textId="77777777" w:rsidR="00A505AC" w:rsidRDefault="00A505AC" w:rsidP="007E0069">
      <w:pPr>
        <w:spacing w:after="0" w:line="240" w:lineRule="auto"/>
      </w:pPr>
      <w:r>
        <w:separator/>
      </w:r>
    </w:p>
  </w:endnote>
  <w:endnote w:type="continuationSeparator" w:id="0">
    <w:p w14:paraId="2331C9E6" w14:textId="77777777" w:rsidR="00A505AC" w:rsidRDefault="00A505AC" w:rsidP="007E006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98B17F" w14:textId="77777777" w:rsidR="001678AD" w:rsidRDefault="001678AD"/>
  <w:tbl>
    <w:tblPr>
      <w:tblStyle w:val="TaulukkoRuudukko"/>
      <w:tblW w:w="9493" w:type="dxa"/>
      <w:tblInd w:w="-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560"/>
      <w:gridCol w:w="2551"/>
      <w:gridCol w:w="2552"/>
      <w:gridCol w:w="2830"/>
    </w:tblGrid>
    <w:tr w:rsidR="004D76E3" w:rsidRPr="00A83D54" w14:paraId="19D06C94" w14:textId="77777777" w:rsidTr="00483E37">
      <w:trPr>
        <w:trHeight w:val="189"/>
      </w:trPr>
      <w:tc>
        <w:tcPr>
          <w:tcW w:w="1560" w:type="dxa"/>
        </w:tcPr>
        <w:p w14:paraId="7EDE4CCB" w14:textId="77777777" w:rsidR="004D76E3" w:rsidRPr="00A83D54" w:rsidRDefault="004D76E3" w:rsidP="00337E76">
          <w:pPr>
            <w:pStyle w:val="Alatunniste"/>
            <w:rPr>
              <w:sz w:val="14"/>
              <w:szCs w:val="14"/>
            </w:rPr>
          </w:pPr>
        </w:p>
      </w:tc>
      <w:tc>
        <w:tcPr>
          <w:tcW w:w="2551" w:type="dxa"/>
        </w:tcPr>
        <w:p w14:paraId="3135167C" w14:textId="77777777" w:rsidR="004D76E3" w:rsidRPr="00A83D54" w:rsidRDefault="004D76E3" w:rsidP="00337E76">
          <w:pPr>
            <w:pStyle w:val="Alatunniste"/>
            <w:rPr>
              <w:sz w:val="14"/>
              <w:szCs w:val="14"/>
            </w:rPr>
          </w:pPr>
        </w:p>
      </w:tc>
      <w:tc>
        <w:tcPr>
          <w:tcW w:w="2552" w:type="dxa"/>
        </w:tcPr>
        <w:p w14:paraId="5CAC6DEF" w14:textId="77777777" w:rsidR="004D76E3" w:rsidRPr="00A83D54" w:rsidRDefault="004D76E3" w:rsidP="00337E76">
          <w:pPr>
            <w:pStyle w:val="Alatunniste"/>
            <w:rPr>
              <w:sz w:val="14"/>
              <w:szCs w:val="14"/>
            </w:rPr>
          </w:pPr>
        </w:p>
      </w:tc>
      <w:tc>
        <w:tcPr>
          <w:tcW w:w="2830" w:type="dxa"/>
        </w:tcPr>
        <w:p w14:paraId="5E025053" w14:textId="77777777" w:rsidR="004D76E3" w:rsidRPr="00A83D54" w:rsidRDefault="004D76E3" w:rsidP="00337E76">
          <w:pPr>
            <w:pStyle w:val="Alatunniste"/>
            <w:rPr>
              <w:sz w:val="14"/>
              <w:szCs w:val="14"/>
            </w:rPr>
          </w:pPr>
        </w:p>
      </w:tc>
    </w:tr>
    <w:tr w:rsidR="004D76E3" w:rsidRPr="00A83D54" w14:paraId="7F5107D6" w14:textId="77777777" w:rsidTr="00483E37">
      <w:trPr>
        <w:trHeight w:val="189"/>
      </w:trPr>
      <w:tc>
        <w:tcPr>
          <w:tcW w:w="1560" w:type="dxa"/>
        </w:tcPr>
        <w:p w14:paraId="6BE216DF" w14:textId="77777777" w:rsidR="004D76E3" w:rsidRPr="00A83D54" w:rsidRDefault="004D76E3" w:rsidP="00337E76">
          <w:pPr>
            <w:pStyle w:val="Alatunniste"/>
            <w:rPr>
              <w:sz w:val="14"/>
              <w:szCs w:val="14"/>
            </w:rPr>
          </w:pPr>
        </w:p>
      </w:tc>
      <w:tc>
        <w:tcPr>
          <w:tcW w:w="2551" w:type="dxa"/>
        </w:tcPr>
        <w:p w14:paraId="5B945030" w14:textId="77777777" w:rsidR="004D76E3" w:rsidRPr="00A83D54" w:rsidRDefault="004D76E3" w:rsidP="00337E76">
          <w:pPr>
            <w:pStyle w:val="Alatunniste"/>
            <w:rPr>
              <w:sz w:val="14"/>
              <w:szCs w:val="14"/>
            </w:rPr>
          </w:pPr>
        </w:p>
      </w:tc>
      <w:tc>
        <w:tcPr>
          <w:tcW w:w="2552" w:type="dxa"/>
        </w:tcPr>
        <w:p w14:paraId="63D51FEC" w14:textId="77777777" w:rsidR="004D76E3" w:rsidRPr="00A83D54" w:rsidRDefault="004D76E3" w:rsidP="00337E76">
          <w:pPr>
            <w:pStyle w:val="Alatunniste"/>
            <w:rPr>
              <w:sz w:val="14"/>
              <w:szCs w:val="14"/>
            </w:rPr>
          </w:pPr>
        </w:p>
      </w:tc>
      <w:tc>
        <w:tcPr>
          <w:tcW w:w="2830" w:type="dxa"/>
        </w:tcPr>
        <w:p w14:paraId="02367C73" w14:textId="77777777" w:rsidR="004D76E3" w:rsidRPr="00A83D54" w:rsidRDefault="004D76E3" w:rsidP="00337E76">
          <w:pPr>
            <w:pStyle w:val="Alatunniste"/>
            <w:rPr>
              <w:sz w:val="14"/>
              <w:szCs w:val="14"/>
            </w:rPr>
          </w:pPr>
        </w:p>
      </w:tc>
    </w:tr>
    <w:tr w:rsidR="004D76E3" w:rsidRPr="00A83D54" w14:paraId="75F2B2E9" w14:textId="77777777" w:rsidTr="00483E37">
      <w:trPr>
        <w:trHeight w:val="189"/>
      </w:trPr>
      <w:tc>
        <w:tcPr>
          <w:tcW w:w="1560" w:type="dxa"/>
        </w:tcPr>
        <w:p w14:paraId="62A6A88F" w14:textId="77777777" w:rsidR="004D76E3" w:rsidRPr="00A83D54" w:rsidRDefault="004D76E3" w:rsidP="00337E76">
          <w:pPr>
            <w:pStyle w:val="Alatunniste"/>
            <w:rPr>
              <w:sz w:val="14"/>
              <w:szCs w:val="14"/>
            </w:rPr>
          </w:pPr>
        </w:p>
      </w:tc>
      <w:tc>
        <w:tcPr>
          <w:tcW w:w="2551" w:type="dxa"/>
        </w:tcPr>
        <w:p w14:paraId="2E9D649F" w14:textId="77777777" w:rsidR="004D76E3" w:rsidRPr="00A83D54" w:rsidRDefault="004D76E3" w:rsidP="00337E76">
          <w:pPr>
            <w:pStyle w:val="Alatunniste"/>
            <w:rPr>
              <w:sz w:val="14"/>
              <w:szCs w:val="14"/>
            </w:rPr>
          </w:pPr>
        </w:p>
      </w:tc>
      <w:tc>
        <w:tcPr>
          <w:tcW w:w="2552" w:type="dxa"/>
        </w:tcPr>
        <w:p w14:paraId="6729E61A" w14:textId="77777777" w:rsidR="004D76E3" w:rsidRPr="00A83D54" w:rsidRDefault="004D76E3" w:rsidP="00337E76">
          <w:pPr>
            <w:pStyle w:val="Alatunniste"/>
            <w:rPr>
              <w:sz w:val="14"/>
              <w:szCs w:val="14"/>
            </w:rPr>
          </w:pPr>
        </w:p>
      </w:tc>
      <w:tc>
        <w:tcPr>
          <w:tcW w:w="2830" w:type="dxa"/>
        </w:tcPr>
        <w:p w14:paraId="4D6D5214" w14:textId="77777777" w:rsidR="004D76E3" w:rsidRPr="00A83D54" w:rsidRDefault="004D76E3" w:rsidP="00337E76">
          <w:pPr>
            <w:pStyle w:val="Alatunniste"/>
            <w:rPr>
              <w:sz w:val="14"/>
              <w:szCs w:val="14"/>
            </w:rPr>
          </w:pPr>
        </w:p>
      </w:tc>
    </w:tr>
  </w:tbl>
  <w:p w14:paraId="7AC69930" w14:textId="77777777" w:rsidR="004D76E3" w:rsidRDefault="004D76E3">
    <w:pPr>
      <w:pStyle w:val="Alatunniste"/>
    </w:pPr>
    <w:r w:rsidRPr="00A83D54">
      <w:rPr>
        <w:noProof/>
        <w:sz w:val="14"/>
        <w:szCs w:val="14"/>
        <w:lang w:eastAsia="fi-FI"/>
      </w:rPr>
      <w:drawing>
        <wp:anchor distT="0" distB="0" distL="114300" distR="114300" simplePos="0" relativeHeight="251667456" behindDoc="0" locked="0" layoutInCell="1" allowOverlap="1" wp14:anchorId="0426F641" wp14:editId="65C1C0ED">
          <wp:simplePos x="0" y="0"/>
          <wp:positionH relativeFrom="column">
            <wp:posOffset>-3810</wp:posOffset>
          </wp:positionH>
          <wp:positionV relativeFrom="paragraph">
            <wp:posOffset>-626745</wp:posOffset>
          </wp:positionV>
          <wp:extent cx="648335" cy="286385"/>
          <wp:effectExtent l="0" t="0" r="0" b="0"/>
          <wp:wrapNone/>
          <wp:docPr id="21" name="Picture 2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migrilogomusta.png"/>
                  <pic:cNvPicPr/>
                </pic:nvPicPr>
                <pic:blipFill>
                  <a:blip r:embed="rId1">
                    <a:extLst>
                      <a:ext uri="{28A0092B-C50C-407E-A947-70E740481C1C}">
                        <a14:useLocalDpi xmlns:a14="http://schemas.microsoft.com/office/drawing/2010/main" val="0"/>
                      </a:ext>
                    </a:extLst>
                  </a:blip>
                  <a:stretch>
                    <a:fillRect/>
                  </a:stretch>
                </pic:blipFill>
                <pic:spPr>
                  <a:xfrm>
                    <a:off x="0" y="0"/>
                    <a:ext cx="648335" cy="286385"/>
                  </a:xfrm>
                  <a:prstGeom prst="rect">
                    <a:avLst/>
                  </a:prstGeom>
                </pic:spPr>
              </pic:pic>
            </a:graphicData>
          </a:graphic>
          <wp14:sizeRelH relativeFrom="margin">
            <wp14:pctWidth>0</wp14:pctWidth>
          </wp14:sizeRelH>
        </wp:anchor>
      </w:drawing>
    </w:r>
  </w:p>
  <w:p w14:paraId="2FEFD314" w14:textId="77777777" w:rsidR="006B3E85" w:rsidRDefault="006B3E85">
    <w:pPr>
      <w:pStyle w:val="Alatunnist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B63F783" w14:textId="77777777" w:rsidR="00A505AC" w:rsidRDefault="00A505AC" w:rsidP="007E0069">
      <w:pPr>
        <w:spacing w:after="0" w:line="240" w:lineRule="auto"/>
      </w:pPr>
      <w:r>
        <w:separator/>
      </w:r>
    </w:p>
  </w:footnote>
  <w:footnote w:type="continuationSeparator" w:id="0">
    <w:p w14:paraId="0E12A202" w14:textId="77777777" w:rsidR="00A505AC" w:rsidRDefault="00A505AC" w:rsidP="007E0069">
      <w:pPr>
        <w:spacing w:after="0" w:line="240" w:lineRule="auto"/>
      </w:pPr>
      <w:r>
        <w:continuationSeparator/>
      </w:r>
    </w:p>
  </w:footnote>
  <w:footnote w:id="1">
    <w:p w14:paraId="7193A267" w14:textId="6D5C0F3C" w:rsidR="007C1128" w:rsidRPr="007C1128" w:rsidRDefault="007C1128">
      <w:pPr>
        <w:pStyle w:val="Alaviitteenteksti"/>
        <w:rPr>
          <w:lang w:val="en-US"/>
        </w:rPr>
      </w:pPr>
      <w:r>
        <w:rPr>
          <w:rStyle w:val="Alaviitteenviite"/>
        </w:rPr>
        <w:footnoteRef/>
      </w:r>
      <w:r w:rsidRPr="007C1128">
        <w:rPr>
          <w:lang w:val="en-US"/>
        </w:rPr>
        <w:t xml:space="preserve"> </w:t>
      </w:r>
      <w:r>
        <w:rPr>
          <w:lang w:val="en-US"/>
        </w:rPr>
        <w:t>Open Doors 5.10.2021.</w:t>
      </w:r>
    </w:p>
  </w:footnote>
  <w:footnote w:id="2">
    <w:p w14:paraId="5EEE7B3C" w14:textId="503078C7" w:rsidR="007C1128" w:rsidRPr="007C1128" w:rsidRDefault="007C1128">
      <w:pPr>
        <w:pStyle w:val="Alaviitteenteksti"/>
        <w:rPr>
          <w:lang w:val="en-US"/>
        </w:rPr>
      </w:pPr>
      <w:r>
        <w:rPr>
          <w:rStyle w:val="Alaviitteenviite"/>
        </w:rPr>
        <w:footnoteRef/>
      </w:r>
      <w:r w:rsidRPr="007C1128">
        <w:rPr>
          <w:lang w:val="en-US"/>
        </w:rPr>
        <w:t xml:space="preserve"> </w:t>
      </w:r>
      <w:r>
        <w:rPr>
          <w:lang w:val="en-US"/>
        </w:rPr>
        <w:t>Abraha 24.6.2018.</w:t>
      </w:r>
    </w:p>
  </w:footnote>
  <w:footnote w:id="3">
    <w:p w14:paraId="53831110" w14:textId="015990DB" w:rsidR="00A818C5" w:rsidRPr="00A818C5" w:rsidRDefault="00A818C5">
      <w:pPr>
        <w:pStyle w:val="Alaviitteenteksti"/>
        <w:rPr>
          <w:lang w:val="en-US"/>
        </w:rPr>
      </w:pPr>
      <w:r>
        <w:rPr>
          <w:rStyle w:val="Alaviitteenviite"/>
        </w:rPr>
        <w:footnoteRef/>
      </w:r>
      <w:r w:rsidRPr="00A818C5">
        <w:rPr>
          <w:lang w:val="en-US"/>
        </w:rPr>
        <w:t xml:space="preserve"> </w:t>
      </w:r>
      <w:r>
        <w:rPr>
          <w:lang w:val="en-US"/>
        </w:rPr>
        <w:t>Abraha 24.6.2018</w:t>
      </w:r>
      <w:r w:rsidR="00DA1323">
        <w:rPr>
          <w:lang w:val="en-US"/>
        </w:rPr>
        <w:t>;</w:t>
      </w:r>
      <w:r w:rsidR="00DA1323" w:rsidRPr="00525246">
        <w:rPr>
          <w:lang w:val="en-US"/>
        </w:rPr>
        <w:t xml:space="preserve"> </w:t>
      </w:r>
      <w:r w:rsidR="00DA1323" w:rsidRPr="00DA1323">
        <w:rPr>
          <w:lang w:val="en-US"/>
        </w:rPr>
        <w:t>Migrationsverket 8.7.2010</w:t>
      </w:r>
      <w:r>
        <w:rPr>
          <w:lang w:val="en-US"/>
        </w:rPr>
        <w:t>.</w:t>
      </w:r>
    </w:p>
  </w:footnote>
  <w:footnote w:id="4">
    <w:p w14:paraId="087B0028" w14:textId="157E18EE" w:rsidR="001B7DEF" w:rsidRPr="001B7DEF" w:rsidRDefault="001B7DEF">
      <w:pPr>
        <w:pStyle w:val="Alaviitteenteksti"/>
        <w:rPr>
          <w:lang w:val="en-US"/>
        </w:rPr>
      </w:pPr>
      <w:r>
        <w:rPr>
          <w:rStyle w:val="Alaviitteenviite"/>
        </w:rPr>
        <w:footnoteRef/>
      </w:r>
      <w:r w:rsidRPr="001B7DEF">
        <w:rPr>
          <w:lang w:val="en-US"/>
        </w:rPr>
        <w:t xml:space="preserve"> </w:t>
      </w:r>
      <w:bookmarkStart w:id="2" w:name="_Hlk230160315"/>
      <w:r w:rsidRPr="001B7DEF">
        <w:rPr>
          <w:lang w:val="en-US"/>
        </w:rPr>
        <w:t>Eritrean Or</w:t>
      </w:r>
      <w:r>
        <w:rPr>
          <w:lang w:val="en-US"/>
        </w:rPr>
        <w:t>thodox Tewahedo Church in Scandinavia and all Nordic Countries [päiväämätön].</w:t>
      </w:r>
    </w:p>
    <w:bookmarkEnd w:id="2"/>
  </w:footnote>
  <w:footnote w:id="5">
    <w:p w14:paraId="67DADD59" w14:textId="1EB1F8A8" w:rsidR="00DA1323" w:rsidRPr="00525246" w:rsidRDefault="00DA1323">
      <w:pPr>
        <w:pStyle w:val="Alaviitteenteksti"/>
        <w:rPr>
          <w:lang w:val="sv-SE"/>
        </w:rPr>
      </w:pPr>
      <w:r>
        <w:rPr>
          <w:rStyle w:val="Alaviitteenviite"/>
        </w:rPr>
        <w:footnoteRef/>
      </w:r>
      <w:r w:rsidRPr="00525246">
        <w:rPr>
          <w:lang w:val="sv-SE"/>
        </w:rPr>
        <w:t xml:space="preserve"> Abraha 24.6.2018; Schröder 2017.</w:t>
      </w:r>
    </w:p>
  </w:footnote>
  <w:footnote w:id="6">
    <w:p w14:paraId="5F0D875E" w14:textId="117BAC58" w:rsidR="00E85452" w:rsidRPr="00525246" w:rsidRDefault="00E85452">
      <w:pPr>
        <w:pStyle w:val="Alaviitteenteksti"/>
        <w:rPr>
          <w:lang w:val="sv-SE"/>
        </w:rPr>
      </w:pPr>
      <w:r>
        <w:rPr>
          <w:rStyle w:val="Alaviitteenviite"/>
        </w:rPr>
        <w:footnoteRef/>
      </w:r>
      <w:r w:rsidRPr="00525246">
        <w:rPr>
          <w:lang w:val="sv-SE"/>
        </w:rPr>
        <w:t xml:space="preserve"> </w:t>
      </w:r>
      <w:r w:rsidR="00DA1323" w:rsidRPr="00525246">
        <w:rPr>
          <w:lang w:val="sv-SE"/>
        </w:rPr>
        <w:t>Schröder 2017.</w:t>
      </w:r>
    </w:p>
  </w:footnote>
  <w:footnote w:id="7">
    <w:p w14:paraId="5FD905C7" w14:textId="47109631" w:rsidR="00B50D6E" w:rsidRPr="00525246" w:rsidRDefault="00B50D6E">
      <w:pPr>
        <w:pStyle w:val="Alaviitteenteksti"/>
        <w:rPr>
          <w:lang w:val="sv-SE"/>
        </w:rPr>
      </w:pPr>
      <w:r>
        <w:rPr>
          <w:rStyle w:val="Alaviitteenviite"/>
        </w:rPr>
        <w:footnoteRef/>
      </w:r>
      <w:r w:rsidRPr="00525246">
        <w:rPr>
          <w:lang w:val="sv-SE"/>
        </w:rPr>
        <w:t xml:space="preserve"> </w:t>
      </w:r>
      <w:r w:rsidR="00DA1323" w:rsidRPr="00525246">
        <w:rPr>
          <w:lang w:val="sv-SE"/>
        </w:rPr>
        <w:t xml:space="preserve">Abraha 24.6.2018; </w:t>
      </w:r>
      <w:r w:rsidRPr="00525246">
        <w:rPr>
          <w:lang w:val="sv-SE"/>
        </w:rPr>
        <w:t>Landinfo 5.4.2017</w:t>
      </w:r>
      <w:r w:rsidR="00E85452" w:rsidRPr="00525246">
        <w:rPr>
          <w:lang w:val="sv-SE"/>
        </w:rPr>
        <w:t>; Schröder 2017</w:t>
      </w:r>
      <w:r w:rsidRPr="00525246">
        <w:rPr>
          <w:lang w:val="sv-SE"/>
        </w:rPr>
        <w:t>.</w:t>
      </w:r>
    </w:p>
  </w:footnote>
  <w:footnote w:id="8">
    <w:p w14:paraId="6214C1BD" w14:textId="5ECD343A" w:rsidR="00A9122B" w:rsidRPr="00525246" w:rsidRDefault="00A9122B">
      <w:pPr>
        <w:pStyle w:val="Alaviitteenteksti"/>
        <w:rPr>
          <w:lang w:val="sv-SE"/>
        </w:rPr>
      </w:pPr>
      <w:r>
        <w:rPr>
          <w:rStyle w:val="Alaviitteenviite"/>
        </w:rPr>
        <w:footnoteRef/>
      </w:r>
      <w:r w:rsidRPr="00525246">
        <w:rPr>
          <w:lang w:val="sv-SE"/>
        </w:rPr>
        <w:t xml:space="preserve"> Migrationsverket 8.7.2010.</w:t>
      </w:r>
    </w:p>
  </w:footnote>
  <w:footnote w:id="9">
    <w:p w14:paraId="0D7C85E9" w14:textId="407B11FD" w:rsidR="00134199" w:rsidRDefault="00134199">
      <w:pPr>
        <w:pStyle w:val="Alaviitteenteksti"/>
      </w:pPr>
      <w:r>
        <w:rPr>
          <w:rStyle w:val="Alaviitteenviite"/>
        </w:rPr>
        <w:footnoteRef/>
      </w:r>
      <w:r>
        <w:t xml:space="preserve"> EmbassyPages 17.4.2026</w:t>
      </w:r>
      <w:r w:rsidR="00FD139F">
        <w:t>; Eritrea 2026</w:t>
      </w: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600" w:firstRow="0" w:lastRow="0" w:firstColumn="0" w:lastColumn="0" w:noHBand="1" w:noVBand="1"/>
    </w:tblPr>
    <w:tblGrid>
      <w:gridCol w:w="3005"/>
      <w:gridCol w:w="3005"/>
      <w:gridCol w:w="3006"/>
    </w:tblGrid>
    <w:tr w:rsidR="0064460B" w:rsidRPr="00A058E4" w14:paraId="3B1DDA38" w14:textId="77777777" w:rsidTr="00110B17">
      <w:trPr>
        <w:tblHeader/>
      </w:trPr>
      <w:tc>
        <w:tcPr>
          <w:tcW w:w="3005" w:type="dxa"/>
          <w:tcBorders>
            <w:top w:val="nil"/>
            <w:left w:val="nil"/>
            <w:bottom w:val="nil"/>
            <w:right w:val="nil"/>
          </w:tcBorders>
        </w:tcPr>
        <w:p w14:paraId="309CAA83" w14:textId="77777777" w:rsidR="0064460B" w:rsidRPr="00A058E4" w:rsidRDefault="0064460B">
          <w:pPr>
            <w:pStyle w:val="Yltunniste"/>
            <w:rPr>
              <w:sz w:val="16"/>
              <w:szCs w:val="16"/>
            </w:rPr>
          </w:pPr>
        </w:p>
      </w:tc>
      <w:tc>
        <w:tcPr>
          <w:tcW w:w="3005" w:type="dxa"/>
          <w:tcBorders>
            <w:top w:val="nil"/>
            <w:left w:val="nil"/>
            <w:bottom w:val="nil"/>
            <w:right w:val="nil"/>
          </w:tcBorders>
        </w:tcPr>
        <w:p w14:paraId="05462E5F" w14:textId="77777777" w:rsidR="0064460B" w:rsidRPr="00A058E4" w:rsidRDefault="0064460B">
          <w:pPr>
            <w:pStyle w:val="Yltunniste"/>
            <w:rPr>
              <w:b/>
              <w:sz w:val="16"/>
              <w:szCs w:val="16"/>
            </w:rPr>
          </w:pPr>
        </w:p>
      </w:tc>
      <w:tc>
        <w:tcPr>
          <w:tcW w:w="3006" w:type="dxa"/>
          <w:tcBorders>
            <w:top w:val="nil"/>
            <w:left w:val="nil"/>
            <w:bottom w:val="nil"/>
            <w:right w:val="nil"/>
          </w:tcBorders>
        </w:tcPr>
        <w:p w14:paraId="706DB0A0" w14:textId="77777777" w:rsidR="0064460B" w:rsidRPr="001D63F6" w:rsidRDefault="0064460B" w:rsidP="00A058E4">
          <w:pPr>
            <w:pStyle w:val="Yltunniste"/>
            <w:jc w:val="right"/>
            <w:rPr>
              <w:sz w:val="16"/>
              <w:szCs w:val="16"/>
            </w:rPr>
          </w:pPr>
          <w:r w:rsidRPr="001D63F6">
            <w:rPr>
              <w:sz w:val="16"/>
              <w:szCs w:val="16"/>
            </w:rPr>
            <w:fldChar w:fldCharType="begin"/>
          </w:r>
          <w:r w:rsidRPr="001D63F6">
            <w:rPr>
              <w:sz w:val="16"/>
              <w:szCs w:val="16"/>
            </w:rPr>
            <w:instrText xml:space="preserve"> PAGE   \* MERGEFORMAT </w:instrText>
          </w:r>
          <w:r w:rsidRPr="001D63F6">
            <w:rPr>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r w:rsidRPr="001D63F6">
            <w:rPr>
              <w:noProof/>
              <w:sz w:val="16"/>
              <w:szCs w:val="16"/>
            </w:rPr>
            <w:fldChar w:fldCharType="begin"/>
          </w:r>
          <w:r w:rsidRPr="001D63F6">
            <w:rPr>
              <w:noProof/>
              <w:sz w:val="16"/>
              <w:szCs w:val="16"/>
            </w:rPr>
            <w:instrText xml:space="preserve"> NUMPAGES  \# "0" \* Arabic  \* MERGEFORMAT </w:instrText>
          </w:r>
          <w:r w:rsidRPr="001D63F6">
            <w:rPr>
              <w:noProof/>
              <w:sz w:val="16"/>
              <w:szCs w:val="16"/>
            </w:rPr>
            <w:fldChar w:fldCharType="separate"/>
          </w:r>
          <w:r w:rsidR="002A6054">
            <w:rPr>
              <w:noProof/>
              <w:sz w:val="16"/>
              <w:szCs w:val="16"/>
            </w:rPr>
            <w:t>2</w:t>
          </w:r>
          <w:r w:rsidRPr="001D63F6">
            <w:rPr>
              <w:noProof/>
              <w:sz w:val="16"/>
              <w:szCs w:val="16"/>
            </w:rPr>
            <w:fldChar w:fldCharType="end"/>
          </w:r>
          <w:r w:rsidRPr="001D63F6">
            <w:rPr>
              <w:noProof/>
              <w:sz w:val="16"/>
              <w:szCs w:val="16"/>
            </w:rPr>
            <w:t>)</w:t>
          </w:r>
        </w:p>
      </w:tc>
    </w:tr>
    <w:tr w:rsidR="0064460B" w:rsidRPr="00A058E4" w14:paraId="30739FF2" w14:textId="77777777" w:rsidTr="00421708">
      <w:tc>
        <w:tcPr>
          <w:tcW w:w="3005" w:type="dxa"/>
          <w:tcBorders>
            <w:top w:val="nil"/>
            <w:left w:val="nil"/>
            <w:bottom w:val="nil"/>
            <w:right w:val="nil"/>
          </w:tcBorders>
        </w:tcPr>
        <w:p w14:paraId="034965FF" w14:textId="77777777" w:rsidR="0064460B" w:rsidRPr="00A058E4" w:rsidRDefault="0064460B">
          <w:pPr>
            <w:pStyle w:val="Yltunniste"/>
            <w:rPr>
              <w:sz w:val="16"/>
              <w:szCs w:val="16"/>
            </w:rPr>
          </w:pPr>
        </w:p>
      </w:tc>
      <w:tc>
        <w:tcPr>
          <w:tcW w:w="3005" w:type="dxa"/>
          <w:tcBorders>
            <w:top w:val="nil"/>
            <w:left w:val="nil"/>
            <w:bottom w:val="nil"/>
            <w:right w:val="nil"/>
          </w:tcBorders>
        </w:tcPr>
        <w:p w14:paraId="31DA9E56" w14:textId="77777777" w:rsidR="0064460B" w:rsidRPr="00A058E4" w:rsidRDefault="0064460B">
          <w:pPr>
            <w:pStyle w:val="Yltunniste"/>
            <w:rPr>
              <w:sz w:val="16"/>
              <w:szCs w:val="16"/>
            </w:rPr>
          </w:pPr>
        </w:p>
      </w:tc>
      <w:tc>
        <w:tcPr>
          <w:tcW w:w="3006" w:type="dxa"/>
          <w:tcBorders>
            <w:top w:val="nil"/>
            <w:left w:val="nil"/>
            <w:bottom w:val="nil"/>
            <w:right w:val="nil"/>
          </w:tcBorders>
        </w:tcPr>
        <w:p w14:paraId="2AF913A6" w14:textId="77777777" w:rsidR="0064460B" w:rsidRPr="00A058E4" w:rsidRDefault="0064460B" w:rsidP="00A058E4">
          <w:pPr>
            <w:pStyle w:val="Yltunniste"/>
            <w:jc w:val="right"/>
            <w:rPr>
              <w:sz w:val="16"/>
              <w:szCs w:val="16"/>
            </w:rPr>
          </w:pPr>
        </w:p>
      </w:tc>
    </w:tr>
    <w:tr w:rsidR="0064460B" w:rsidRPr="00A058E4" w14:paraId="79A34AFF" w14:textId="77777777" w:rsidTr="00421708">
      <w:tc>
        <w:tcPr>
          <w:tcW w:w="3005" w:type="dxa"/>
          <w:tcBorders>
            <w:top w:val="nil"/>
            <w:left w:val="nil"/>
            <w:bottom w:val="nil"/>
            <w:right w:val="nil"/>
          </w:tcBorders>
        </w:tcPr>
        <w:p w14:paraId="5ECBDC2E" w14:textId="77777777" w:rsidR="0064460B" w:rsidRPr="00A058E4" w:rsidRDefault="0064460B">
          <w:pPr>
            <w:pStyle w:val="Yltunniste"/>
            <w:rPr>
              <w:sz w:val="16"/>
              <w:szCs w:val="16"/>
            </w:rPr>
          </w:pPr>
        </w:p>
      </w:tc>
      <w:tc>
        <w:tcPr>
          <w:tcW w:w="3005" w:type="dxa"/>
          <w:tcBorders>
            <w:top w:val="nil"/>
            <w:left w:val="nil"/>
            <w:bottom w:val="nil"/>
            <w:right w:val="nil"/>
          </w:tcBorders>
        </w:tcPr>
        <w:p w14:paraId="4DCAC5AC" w14:textId="77777777" w:rsidR="0064460B" w:rsidRPr="00A058E4" w:rsidRDefault="0064460B">
          <w:pPr>
            <w:pStyle w:val="Yltunniste"/>
            <w:rPr>
              <w:sz w:val="16"/>
              <w:szCs w:val="16"/>
            </w:rPr>
          </w:pPr>
        </w:p>
      </w:tc>
      <w:tc>
        <w:tcPr>
          <w:tcW w:w="3006" w:type="dxa"/>
          <w:tcBorders>
            <w:top w:val="nil"/>
            <w:left w:val="nil"/>
            <w:bottom w:val="nil"/>
            <w:right w:val="nil"/>
          </w:tcBorders>
        </w:tcPr>
        <w:p w14:paraId="770E4613" w14:textId="77777777" w:rsidR="0064460B" w:rsidRPr="00A058E4" w:rsidRDefault="0064460B" w:rsidP="00A058E4">
          <w:pPr>
            <w:pStyle w:val="Yltunniste"/>
            <w:jc w:val="right"/>
            <w:rPr>
              <w:sz w:val="16"/>
              <w:szCs w:val="16"/>
            </w:rPr>
          </w:pPr>
        </w:p>
      </w:tc>
    </w:tr>
  </w:tbl>
  <w:p w14:paraId="088121D6" w14:textId="77777777" w:rsidR="0064460B" w:rsidRDefault="0064460B">
    <w:pPr>
      <w:pStyle w:val="Yltunniste"/>
    </w:pPr>
    <w:r>
      <w:rPr>
        <w:noProof/>
        <w:sz w:val="16"/>
        <w:szCs w:val="16"/>
        <w:lang w:eastAsia="fi-FI"/>
      </w:rPr>
      <w:drawing>
        <wp:anchor distT="0" distB="0" distL="114300" distR="114300" simplePos="0" relativeHeight="251680768" behindDoc="0" locked="0" layoutInCell="1" allowOverlap="1" wp14:anchorId="13FAA85B" wp14:editId="12196E0C">
          <wp:simplePos x="0" y="0"/>
          <wp:positionH relativeFrom="column">
            <wp:posOffset>-496931</wp:posOffset>
          </wp:positionH>
          <wp:positionV relativeFrom="page">
            <wp:posOffset>333375</wp:posOffset>
          </wp:positionV>
          <wp:extent cx="1870210" cy="827015"/>
          <wp:effectExtent l="0" t="0" r="0" b="0"/>
          <wp:wrapNone/>
          <wp:docPr id="19" name="Picture 19" descr="Logo: Maahanmuuttovirasto, Migrationsverket, Finnish Immigration Service"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70210"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ulukkoRuudukko"/>
      <w:tblW w:w="0" w:type="auto"/>
      <w:tblLook w:val="04A0" w:firstRow="1" w:lastRow="0" w:firstColumn="1" w:lastColumn="0" w:noHBand="0" w:noVBand="1"/>
    </w:tblPr>
    <w:tblGrid>
      <w:gridCol w:w="3005"/>
      <w:gridCol w:w="3005"/>
      <w:gridCol w:w="3006"/>
    </w:tblGrid>
    <w:tr w:rsidR="00873A37" w:rsidRPr="00A058E4" w14:paraId="7AD00C30" w14:textId="77777777" w:rsidTr="004B2B44">
      <w:tc>
        <w:tcPr>
          <w:tcW w:w="3005" w:type="dxa"/>
          <w:tcBorders>
            <w:top w:val="nil"/>
            <w:left w:val="nil"/>
            <w:bottom w:val="nil"/>
            <w:right w:val="nil"/>
          </w:tcBorders>
        </w:tcPr>
        <w:p w14:paraId="3EF54B6F" w14:textId="77777777" w:rsidR="00873A37" w:rsidRPr="00A058E4" w:rsidRDefault="00873A37">
          <w:pPr>
            <w:pStyle w:val="Yltunniste"/>
            <w:rPr>
              <w:sz w:val="16"/>
              <w:szCs w:val="16"/>
            </w:rPr>
          </w:pPr>
        </w:p>
      </w:tc>
      <w:tc>
        <w:tcPr>
          <w:tcW w:w="3005" w:type="dxa"/>
          <w:tcBorders>
            <w:top w:val="nil"/>
            <w:left w:val="nil"/>
            <w:bottom w:val="nil"/>
            <w:right w:val="nil"/>
          </w:tcBorders>
        </w:tcPr>
        <w:p w14:paraId="635BB205" w14:textId="77777777" w:rsidR="00873A37" w:rsidRPr="00A058E4" w:rsidRDefault="00873A37">
          <w:pPr>
            <w:pStyle w:val="Yltunniste"/>
            <w:rPr>
              <w:b/>
              <w:sz w:val="16"/>
              <w:szCs w:val="16"/>
            </w:rPr>
          </w:pPr>
        </w:p>
      </w:tc>
      <w:tc>
        <w:tcPr>
          <w:tcW w:w="3006" w:type="dxa"/>
          <w:tcBorders>
            <w:top w:val="nil"/>
            <w:left w:val="nil"/>
            <w:bottom w:val="nil"/>
            <w:right w:val="nil"/>
          </w:tcBorders>
        </w:tcPr>
        <w:p w14:paraId="4FC95BB5" w14:textId="77777777" w:rsidR="00873A37" w:rsidRPr="00A058E4" w:rsidRDefault="00873A37" w:rsidP="00A058E4">
          <w:pPr>
            <w:pStyle w:val="Yltunniste"/>
            <w:jc w:val="right"/>
            <w:rPr>
              <w:sz w:val="16"/>
              <w:szCs w:val="16"/>
            </w:rPr>
          </w:pPr>
          <w:r w:rsidRPr="004B2B44">
            <w:rPr>
              <w:sz w:val="16"/>
              <w:szCs w:val="16"/>
            </w:rPr>
            <w:fldChar w:fldCharType="begin"/>
          </w:r>
          <w:r w:rsidRPr="004B2B44">
            <w:rPr>
              <w:sz w:val="16"/>
              <w:szCs w:val="16"/>
            </w:rPr>
            <w:instrText xml:space="preserve"> PAGE   \* MERGEFORMAT </w:instrText>
          </w:r>
          <w:r w:rsidRPr="004B2B44">
            <w:rPr>
              <w:sz w:val="16"/>
              <w:szCs w:val="16"/>
            </w:rPr>
            <w:fldChar w:fldCharType="separate"/>
          </w:r>
          <w:r>
            <w:rPr>
              <w:noProof/>
              <w:sz w:val="16"/>
              <w:szCs w:val="16"/>
            </w:rPr>
            <w:t>1</w:t>
          </w:r>
          <w:r w:rsidRPr="004B2B44">
            <w:rPr>
              <w:noProof/>
              <w:sz w:val="16"/>
              <w:szCs w:val="16"/>
            </w:rPr>
            <w:fldChar w:fldCharType="end"/>
          </w:r>
          <w:r>
            <w:rPr>
              <w:noProof/>
              <w:sz w:val="16"/>
              <w:szCs w:val="16"/>
            </w:rPr>
            <w:t>(</w:t>
          </w:r>
          <w:r>
            <w:rPr>
              <w:noProof/>
              <w:sz w:val="16"/>
              <w:szCs w:val="16"/>
            </w:rPr>
            <w:fldChar w:fldCharType="begin"/>
          </w:r>
          <w:r>
            <w:rPr>
              <w:noProof/>
              <w:sz w:val="16"/>
              <w:szCs w:val="16"/>
            </w:rPr>
            <w:instrText xml:space="preserve"> NUMPAGES  \# "0" \* Arabic  \* MERGEFORMAT </w:instrText>
          </w:r>
          <w:r>
            <w:rPr>
              <w:noProof/>
              <w:sz w:val="16"/>
              <w:szCs w:val="16"/>
            </w:rPr>
            <w:fldChar w:fldCharType="separate"/>
          </w:r>
          <w:r>
            <w:rPr>
              <w:noProof/>
              <w:sz w:val="16"/>
              <w:szCs w:val="16"/>
            </w:rPr>
            <w:t>1</w:t>
          </w:r>
          <w:r>
            <w:rPr>
              <w:noProof/>
              <w:sz w:val="16"/>
              <w:szCs w:val="16"/>
            </w:rPr>
            <w:fldChar w:fldCharType="end"/>
          </w:r>
          <w:r>
            <w:rPr>
              <w:noProof/>
              <w:sz w:val="16"/>
              <w:szCs w:val="16"/>
            </w:rPr>
            <w:t>)</w:t>
          </w:r>
        </w:p>
      </w:tc>
    </w:tr>
    <w:tr w:rsidR="00873A37" w:rsidRPr="00A058E4" w14:paraId="5155B049" w14:textId="77777777" w:rsidTr="004B2B44">
      <w:tc>
        <w:tcPr>
          <w:tcW w:w="3005" w:type="dxa"/>
          <w:tcBorders>
            <w:top w:val="nil"/>
            <w:left w:val="nil"/>
            <w:bottom w:val="nil"/>
            <w:right w:val="nil"/>
          </w:tcBorders>
        </w:tcPr>
        <w:p w14:paraId="1A707AB0" w14:textId="77777777" w:rsidR="00873A37" w:rsidRPr="00A058E4" w:rsidRDefault="00873A37">
          <w:pPr>
            <w:pStyle w:val="Yltunniste"/>
            <w:rPr>
              <w:sz w:val="16"/>
              <w:szCs w:val="16"/>
            </w:rPr>
          </w:pPr>
        </w:p>
      </w:tc>
      <w:tc>
        <w:tcPr>
          <w:tcW w:w="3005" w:type="dxa"/>
          <w:tcBorders>
            <w:top w:val="nil"/>
            <w:left w:val="nil"/>
            <w:bottom w:val="nil"/>
            <w:right w:val="nil"/>
          </w:tcBorders>
        </w:tcPr>
        <w:p w14:paraId="681F5F1E" w14:textId="77777777" w:rsidR="00873A37" w:rsidRPr="00A058E4" w:rsidRDefault="00873A37">
          <w:pPr>
            <w:pStyle w:val="Yltunniste"/>
            <w:rPr>
              <w:sz w:val="16"/>
              <w:szCs w:val="16"/>
            </w:rPr>
          </w:pPr>
        </w:p>
      </w:tc>
      <w:tc>
        <w:tcPr>
          <w:tcW w:w="3006" w:type="dxa"/>
          <w:tcBorders>
            <w:top w:val="nil"/>
            <w:left w:val="nil"/>
            <w:bottom w:val="nil"/>
            <w:right w:val="nil"/>
          </w:tcBorders>
        </w:tcPr>
        <w:p w14:paraId="1690F00C" w14:textId="77777777" w:rsidR="00873A37" w:rsidRPr="00A058E4" w:rsidRDefault="00873A37" w:rsidP="00A058E4">
          <w:pPr>
            <w:pStyle w:val="Yltunniste"/>
            <w:jc w:val="right"/>
            <w:rPr>
              <w:sz w:val="16"/>
              <w:szCs w:val="16"/>
            </w:rPr>
          </w:pPr>
        </w:p>
      </w:tc>
    </w:tr>
    <w:tr w:rsidR="00873A37" w:rsidRPr="00A058E4" w14:paraId="1E8D02A0" w14:textId="77777777" w:rsidTr="004B2B44">
      <w:tc>
        <w:tcPr>
          <w:tcW w:w="3005" w:type="dxa"/>
          <w:tcBorders>
            <w:top w:val="nil"/>
            <w:left w:val="nil"/>
            <w:bottom w:val="nil"/>
            <w:right w:val="nil"/>
          </w:tcBorders>
        </w:tcPr>
        <w:p w14:paraId="5F58B5A3" w14:textId="77777777" w:rsidR="00873A37" w:rsidRPr="00A058E4" w:rsidRDefault="00873A37">
          <w:pPr>
            <w:pStyle w:val="Yltunniste"/>
            <w:rPr>
              <w:sz w:val="16"/>
              <w:szCs w:val="16"/>
            </w:rPr>
          </w:pPr>
        </w:p>
      </w:tc>
      <w:tc>
        <w:tcPr>
          <w:tcW w:w="3005" w:type="dxa"/>
          <w:tcBorders>
            <w:top w:val="nil"/>
            <w:left w:val="nil"/>
            <w:bottom w:val="nil"/>
            <w:right w:val="nil"/>
          </w:tcBorders>
        </w:tcPr>
        <w:p w14:paraId="693D153D" w14:textId="77777777" w:rsidR="00873A37" w:rsidRPr="00A058E4" w:rsidRDefault="00873A37">
          <w:pPr>
            <w:pStyle w:val="Yltunniste"/>
            <w:rPr>
              <w:sz w:val="16"/>
              <w:szCs w:val="16"/>
            </w:rPr>
          </w:pPr>
        </w:p>
      </w:tc>
      <w:tc>
        <w:tcPr>
          <w:tcW w:w="3006" w:type="dxa"/>
          <w:tcBorders>
            <w:top w:val="nil"/>
            <w:left w:val="nil"/>
            <w:bottom w:val="nil"/>
            <w:right w:val="nil"/>
          </w:tcBorders>
        </w:tcPr>
        <w:p w14:paraId="6764BBFF" w14:textId="77777777" w:rsidR="00873A37" w:rsidRPr="00A058E4" w:rsidRDefault="00873A37" w:rsidP="00A058E4">
          <w:pPr>
            <w:pStyle w:val="Yltunniste"/>
            <w:jc w:val="right"/>
            <w:rPr>
              <w:sz w:val="16"/>
              <w:szCs w:val="16"/>
            </w:rPr>
          </w:pPr>
        </w:p>
      </w:tc>
    </w:tr>
  </w:tbl>
  <w:p w14:paraId="22AA7790" w14:textId="77777777" w:rsidR="000455E3" w:rsidRPr="008020E6" w:rsidRDefault="00873A37" w:rsidP="00873A37">
    <w:pPr>
      <w:pStyle w:val="Yltunniste"/>
      <w:rPr>
        <w:sz w:val="16"/>
        <w:szCs w:val="16"/>
      </w:rPr>
    </w:pPr>
    <w:r>
      <w:rPr>
        <w:noProof/>
        <w:sz w:val="16"/>
        <w:szCs w:val="16"/>
        <w:lang w:eastAsia="fi-FI"/>
      </w:rPr>
      <w:drawing>
        <wp:anchor distT="0" distB="0" distL="114300" distR="114300" simplePos="0" relativeHeight="251682816" behindDoc="0" locked="0" layoutInCell="1" allowOverlap="1" wp14:anchorId="749F84AB" wp14:editId="26B18ACF">
          <wp:simplePos x="0" y="0"/>
          <wp:positionH relativeFrom="column">
            <wp:posOffset>-506725</wp:posOffset>
          </wp:positionH>
          <wp:positionV relativeFrom="page">
            <wp:posOffset>332387</wp:posOffset>
          </wp:positionV>
          <wp:extent cx="1885998" cy="827015"/>
          <wp:effectExtent l="0" t="0" r="0" b="0"/>
          <wp:wrapNone/>
          <wp:docPr id="5" name="Picture 269" descr="Logo: Maahanmuuttovirasto, Migrationsverket, Finnish Immigration Serv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Migrivärillinen.png"/>
                  <pic:cNvPicPr/>
                </pic:nvPicPr>
                <pic:blipFill>
                  <a:blip r:embed="rId1">
                    <a:extLst>
                      <a:ext uri="{28A0092B-C50C-407E-A947-70E740481C1C}">
                        <a14:useLocalDpi xmlns:a14="http://schemas.microsoft.com/office/drawing/2010/main" val="0"/>
                      </a:ext>
                    </a:extLst>
                  </a:blip>
                  <a:stretch>
                    <a:fillRect/>
                  </a:stretch>
                </pic:blipFill>
                <pic:spPr>
                  <a:xfrm>
                    <a:off x="0" y="0"/>
                    <a:ext cx="1885998" cy="82701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32299F"/>
    <w:multiLevelType w:val="hybridMultilevel"/>
    <w:tmpl w:val="E6E2EFA4"/>
    <w:lvl w:ilvl="0" w:tplc="040B0001">
      <w:start w:val="1"/>
      <w:numFmt w:val="bullet"/>
      <w:lvlText w:val=""/>
      <w:lvlJc w:val="left"/>
      <w:pPr>
        <w:ind w:left="862" w:hanging="360"/>
      </w:pPr>
      <w:rPr>
        <w:rFonts w:ascii="Symbol" w:hAnsi="Symbol" w:hint="default"/>
      </w:rPr>
    </w:lvl>
    <w:lvl w:ilvl="1" w:tplc="040B0003" w:tentative="1">
      <w:start w:val="1"/>
      <w:numFmt w:val="bullet"/>
      <w:lvlText w:val="o"/>
      <w:lvlJc w:val="left"/>
      <w:pPr>
        <w:ind w:left="1582" w:hanging="360"/>
      </w:pPr>
      <w:rPr>
        <w:rFonts w:ascii="Courier New" w:hAnsi="Courier New" w:cs="Courier New" w:hint="default"/>
      </w:rPr>
    </w:lvl>
    <w:lvl w:ilvl="2" w:tplc="040B0005" w:tentative="1">
      <w:start w:val="1"/>
      <w:numFmt w:val="bullet"/>
      <w:lvlText w:val=""/>
      <w:lvlJc w:val="left"/>
      <w:pPr>
        <w:ind w:left="2302" w:hanging="360"/>
      </w:pPr>
      <w:rPr>
        <w:rFonts w:ascii="Wingdings" w:hAnsi="Wingdings" w:hint="default"/>
      </w:rPr>
    </w:lvl>
    <w:lvl w:ilvl="3" w:tplc="040B0001" w:tentative="1">
      <w:start w:val="1"/>
      <w:numFmt w:val="bullet"/>
      <w:lvlText w:val=""/>
      <w:lvlJc w:val="left"/>
      <w:pPr>
        <w:ind w:left="3022" w:hanging="360"/>
      </w:pPr>
      <w:rPr>
        <w:rFonts w:ascii="Symbol" w:hAnsi="Symbol" w:hint="default"/>
      </w:rPr>
    </w:lvl>
    <w:lvl w:ilvl="4" w:tplc="040B0003" w:tentative="1">
      <w:start w:val="1"/>
      <w:numFmt w:val="bullet"/>
      <w:lvlText w:val="o"/>
      <w:lvlJc w:val="left"/>
      <w:pPr>
        <w:ind w:left="3742" w:hanging="360"/>
      </w:pPr>
      <w:rPr>
        <w:rFonts w:ascii="Courier New" w:hAnsi="Courier New" w:cs="Courier New" w:hint="default"/>
      </w:rPr>
    </w:lvl>
    <w:lvl w:ilvl="5" w:tplc="040B0005" w:tentative="1">
      <w:start w:val="1"/>
      <w:numFmt w:val="bullet"/>
      <w:lvlText w:val=""/>
      <w:lvlJc w:val="left"/>
      <w:pPr>
        <w:ind w:left="4462" w:hanging="360"/>
      </w:pPr>
      <w:rPr>
        <w:rFonts w:ascii="Wingdings" w:hAnsi="Wingdings" w:hint="default"/>
      </w:rPr>
    </w:lvl>
    <w:lvl w:ilvl="6" w:tplc="040B0001" w:tentative="1">
      <w:start w:val="1"/>
      <w:numFmt w:val="bullet"/>
      <w:lvlText w:val=""/>
      <w:lvlJc w:val="left"/>
      <w:pPr>
        <w:ind w:left="5182" w:hanging="360"/>
      </w:pPr>
      <w:rPr>
        <w:rFonts w:ascii="Symbol" w:hAnsi="Symbol" w:hint="default"/>
      </w:rPr>
    </w:lvl>
    <w:lvl w:ilvl="7" w:tplc="040B0003" w:tentative="1">
      <w:start w:val="1"/>
      <w:numFmt w:val="bullet"/>
      <w:lvlText w:val="o"/>
      <w:lvlJc w:val="left"/>
      <w:pPr>
        <w:ind w:left="5902" w:hanging="360"/>
      </w:pPr>
      <w:rPr>
        <w:rFonts w:ascii="Courier New" w:hAnsi="Courier New" w:cs="Courier New" w:hint="default"/>
      </w:rPr>
    </w:lvl>
    <w:lvl w:ilvl="8" w:tplc="040B0005" w:tentative="1">
      <w:start w:val="1"/>
      <w:numFmt w:val="bullet"/>
      <w:lvlText w:val=""/>
      <w:lvlJc w:val="left"/>
      <w:pPr>
        <w:ind w:left="6622" w:hanging="360"/>
      </w:pPr>
      <w:rPr>
        <w:rFonts w:ascii="Wingdings" w:hAnsi="Wingdings" w:hint="default"/>
      </w:rPr>
    </w:lvl>
  </w:abstractNum>
  <w:abstractNum w:abstractNumId="1" w15:restartNumberingAfterBreak="0">
    <w:nsid w:val="02A657C1"/>
    <w:multiLevelType w:val="hybridMultilevel"/>
    <w:tmpl w:val="8E7C92FE"/>
    <w:lvl w:ilvl="0" w:tplc="C7FC85CE">
      <w:start w:val="1"/>
      <w:numFmt w:val="decimal"/>
      <w:lvlText w:val="%1."/>
      <w:lvlJc w:val="left"/>
      <w:pPr>
        <w:ind w:left="720" w:hanging="360"/>
      </w:p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2" w15:restartNumberingAfterBreak="0">
    <w:nsid w:val="0B736FE4"/>
    <w:multiLevelType w:val="hybridMultilevel"/>
    <w:tmpl w:val="48901980"/>
    <w:lvl w:ilvl="0" w:tplc="46BAA092">
      <w:start w:val="1"/>
      <w:numFmt w:val="decimal"/>
      <w:pStyle w:val="Otsikko3numerolla"/>
      <w:lvlText w:val="%1."/>
      <w:lvlJc w:val="left"/>
      <w:pPr>
        <w:ind w:left="720" w:hanging="360"/>
      </w:pPr>
    </w:lvl>
    <w:lvl w:ilvl="1" w:tplc="040B000F">
      <w:start w:val="1"/>
      <w:numFmt w:val="decimal"/>
      <w:lvlText w:val="%2."/>
      <w:lvlJc w:val="left"/>
      <w:pPr>
        <w:ind w:left="340" w:hanging="340"/>
      </w:pPr>
      <w:rPr>
        <w:rFonts w:hint="default"/>
      </w:r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3" w15:restartNumberingAfterBreak="0">
    <w:nsid w:val="0C8F6FFF"/>
    <w:multiLevelType w:val="multilevel"/>
    <w:tmpl w:val="46A0D0D8"/>
    <w:lvl w:ilvl="0">
      <w:start w:val="1"/>
      <w:numFmt w:val="decimal"/>
      <w:pStyle w:val="Otsikko1"/>
      <w:lvlText w:val="%1."/>
      <w:lvlJc w:val="left"/>
      <w:pPr>
        <w:ind w:left="360" w:hanging="360"/>
      </w:pPr>
      <w:rPr>
        <w:rFonts w:hint="default"/>
      </w:rPr>
    </w:lvl>
    <w:lvl w:ilvl="1">
      <w:start w:val="1"/>
      <w:numFmt w:val="decimal"/>
      <w:pStyle w:val="Otsikko2"/>
      <w:lvlText w:val="%1.%2."/>
      <w:lvlJc w:val="left"/>
      <w:pPr>
        <w:ind w:left="792" w:hanging="432"/>
      </w:pPr>
      <w:rPr>
        <w:rFonts w:hint="default"/>
      </w:rPr>
    </w:lvl>
    <w:lvl w:ilvl="2">
      <w:start w:val="1"/>
      <w:numFmt w:val="decimal"/>
      <w:pStyle w:val="Otsikko3"/>
      <w:lvlText w:val="%1.%2.%3."/>
      <w:lvlJc w:val="left"/>
      <w:pPr>
        <w:ind w:left="1224" w:hanging="504"/>
      </w:pPr>
      <w:rPr>
        <w:rFonts w:hint="default"/>
      </w:rPr>
    </w:lvl>
    <w:lvl w:ilvl="3">
      <w:start w:val="1"/>
      <w:numFmt w:val="decimal"/>
      <w:pStyle w:val="Otsikko4"/>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4" w15:restartNumberingAfterBreak="0">
    <w:nsid w:val="0EFD381B"/>
    <w:multiLevelType w:val="hybridMultilevel"/>
    <w:tmpl w:val="63BA34F2"/>
    <w:lvl w:ilvl="0" w:tplc="74346E1A">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5" w15:restartNumberingAfterBreak="0">
    <w:nsid w:val="126A2EF7"/>
    <w:multiLevelType w:val="hybridMultilevel"/>
    <w:tmpl w:val="17767706"/>
    <w:lvl w:ilvl="0" w:tplc="9CF4EC10">
      <w:start w:val="1"/>
      <w:numFmt w:val="bullet"/>
      <w:pStyle w:val="Luettelo1"/>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6" w15:restartNumberingAfterBreak="0">
    <w:nsid w:val="1C035798"/>
    <w:multiLevelType w:val="hybridMultilevel"/>
    <w:tmpl w:val="70584C64"/>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7" w15:restartNumberingAfterBreak="0">
    <w:nsid w:val="20D71048"/>
    <w:multiLevelType w:val="hybridMultilevel"/>
    <w:tmpl w:val="905EFB36"/>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8" w15:restartNumberingAfterBreak="0">
    <w:nsid w:val="21061CCF"/>
    <w:multiLevelType w:val="hybridMultilevel"/>
    <w:tmpl w:val="B97C4F2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9" w15:restartNumberingAfterBreak="0">
    <w:nsid w:val="215F65C0"/>
    <w:multiLevelType w:val="hybridMultilevel"/>
    <w:tmpl w:val="6DAA6ACA"/>
    <w:lvl w:ilvl="0" w:tplc="0A443D26">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0" w15:restartNumberingAfterBreak="0">
    <w:nsid w:val="21806A44"/>
    <w:multiLevelType w:val="hybridMultilevel"/>
    <w:tmpl w:val="23AE4A26"/>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1" w15:restartNumberingAfterBreak="0">
    <w:nsid w:val="271870A0"/>
    <w:multiLevelType w:val="hybridMultilevel"/>
    <w:tmpl w:val="F95618E4"/>
    <w:lvl w:ilvl="0" w:tplc="C074A40C">
      <w:start w:val="1"/>
      <w:numFmt w:val="decimal"/>
      <w:pStyle w:val="Otsikko2numerolla"/>
      <w:lvlText w:val="%1."/>
      <w:lvlJc w:val="left"/>
      <w:pPr>
        <w:ind w:left="360" w:hanging="360"/>
      </w:pPr>
      <w:rPr>
        <w:rFonts w:hint="default"/>
      </w:rPr>
    </w:lvl>
    <w:lvl w:ilvl="1" w:tplc="040B0003" w:tentative="1">
      <w:start w:val="1"/>
      <w:numFmt w:val="bullet"/>
      <w:pStyle w:val="Otsikko2numerolla"/>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12" w15:restartNumberingAfterBreak="0">
    <w:nsid w:val="27E54323"/>
    <w:multiLevelType w:val="hybridMultilevel"/>
    <w:tmpl w:val="FA6A4EB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3" w15:restartNumberingAfterBreak="0">
    <w:nsid w:val="37266659"/>
    <w:multiLevelType w:val="hybridMultilevel"/>
    <w:tmpl w:val="DC369E0C"/>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4" w15:restartNumberingAfterBreak="0">
    <w:nsid w:val="489C5BE5"/>
    <w:multiLevelType w:val="multilevel"/>
    <w:tmpl w:val="EF286224"/>
    <w:styleLink w:val="Style1"/>
    <w:lvl w:ilvl="0">
      <w:start w:val="1"/>
      <w:numFmt w:val="decimal"/>
      <w:lvlText w:val="%1"/>
      <w:lvlJc w:val="left"/>
      <w:pPr>
        <w:ind w:left="432" w:hanging="432"/>
      </w:pPr>
      <w:rPr>
        <w:rFonts w:ascii="Century Gothic" w:hAnsi="Century Gothic" w:hint="default"/>
        <w:b/>
        <w:bCs w:val="0"/>
        <w:i w:val="0"/>
        <w:iCs w:val="0"/>
        <w:caps w:val="0"/>
        <w:smallCaps w:val="0"/>
        <w:strike w:val="0"/>
        <w:dstrike w:val="0"/>
        <w:noProof w:val="0"/>
        <w:vanish w:val="0"/>
        <w:color w:val="auto"/>
        <w:spacing w:val="0"/>
        <w:kern w:val="0"/>
        <w:position w:val="0"/>
        <w:sz w:val="28"/>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lvlText w:val="%1.%2"/>
      <w:lvlJc w:val="left"/>
      <w:pPr>
        <w:ind w:left="576" w:hanging="576"/>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5" w15:restartNumberingAfterBreak="0">
    <w:nsid w:val="49DB241E"/>
    <w:multiLevelType w:val="hybridMultilevel"/>
    <w:tmpl w:val="49EC5952"/>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6" w15:restartNumberingAfterBreak="0">
    <w:nsid w:val="508F4ABA"/>
    <w:multiLevelType w:val="hybridMultilevel"/>
    <w:tmpl w:val="3C748D12"/>
    <w:lvl w:ilvl="0" w:tplc="C7AE06B2">
      <w:start w:val="1"/>
      <w:numFmt w:val="decimal"/>
      <w:lvlText w:val="%1.1.1."/>
      <w:lvlJc w:val="left"/>
      <w:pPr>
        <w:ind w:left="360" w:hanging="360"/>
      </w:pPr>
      <w:rPr>
        <w:rFonts w:ascii="Century Gothic" w:hAnsi="Century Gothic" w:hint="default"/>
        <w:b/>
        <w:i w:val="0"/>
        <w:color w:val="auto"/>
        <w:sz w:val="20"/>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7" w15:restartNumberingAfterBreak="0">
    <w:nsid w:val="51166D57"/>
    <w:multiLevelType w:val="multilevel"/>
    <w:tmpl w:val="040B0025"/>
    <w:lvl w:ilvl="0">
      <w:start w:val="1"/>
      <w:numFmt w:val="decimal"/>
      <w:pStyle w:val="Otsikko11"/>
      <w:lvlText w:val="%1"/>
      <w:lvlJc w:val="left"/>
      <w:pPr>
        <w:ind w:left="432" w:hanging="432"/>
      </w:pPr>
      <w:rPr>
        <w:rFonts w:hint="default"/>
        <w:b/>
        <w:i w:val="0"/>
        <w:color w:val="auto"/>
        <w:sz w:val="24"/>
      </w:rPr>
    </w:lvl>
    <w:lvl w:ilvl="1">
      <w:start w:val="1"/>
      <w:numFmt w:val="decimal"/>
      <w:pStyle w:val="Otsikko21"/>
      <w:lvlText w:val="%1.%2"/>
      <w:lvlJc w:val="left"/>
      <w:pPr>
        <w:ind w:left="576" w:hanging="576"/>
      </w:pPr>
    </w:lvl>
    <w:lvl w:ilvl="2">
      <w:start w:val="1"/>
      <w:numFmt w:val="decimal"/>
      <w:pStyle w:val="Otsikko31"/>
      <w:lvlText w:val="%1.%2.%3"/>
      <w:lvlJc w:val="left"/>
      <w:pPr>
        <w:ind w:left="720" w:hanging="720"/>
      </w:pPr>
    </w:lvl>
    <w:lvl w:ilvl="3">
      <w:start w:val="1"/>
      <w:numFmt w:val="decimal"/>
      <w:pStyle w:val="Otsikko41"/>
      <w:lvlText w:val="%1.%2.%3.%4"/>
      <w:lvlJc w:val="left"/>
      <w:pPr>
        <w:ind w:left="864" w:hanging="864"/>
      </w:pPr>
    </w:lvl>
    <w:lvl w:ilvl="4">
      <w:start w:val="1"/>
      <w:numFmt w:val="decimal"/>
      <w:pStyle w:val="Otsikko51"/>
      <w:lvlText w:val="%1.%2.%3.%4.%5"/>
      <w:lvlJc w:val="left"/>
      <w:pPr>
        <w:ind w:left="1008" w:hanging="1008"/>
      </w:pPr>
    </w:lvl>
    <w:lvl w:ilvl="5">
      <w:start w:val="1"/>
      <w:numFmt w:val="decimal"/>
      <w:pStyle w:val="Otsikko61"/>
      <w:lvlText w:val="%1.%2.%3.%4.%5.%6"/>
      <w:lvlJc w:val="left"/>
      <w:pPr>
        <w:ind w:left="1152" w:hanging="1152"/>
      </w:pPr>
    </w:lvl>
    <w:lvl w:ilvl="6">
      <w:start w:val="1"/>
      <w:numFmt w:val="decimal"/>
      <w:pStyle w:val="Otsikko71"/>
      <w:lvlText w:val="%1.%2.%3.%4.%5.%6.%7"/>
      <w:lvlJc w:val="left"/>
      <w:pPr>
        <w:ind w:left="1296" w:hanging="1296"/>
      </w:pPr>
    </w:lvl>
    <w:lvl w:ilvl="7">
      <w:start w:val="1"/>
      <w:numFmt w:val="decimal"/>
      <w:pStyle w:val="Otsikko81"/>
      <w:lvlText w:val="%1.%2.%3.%4.%5.%6.%7.%8"/>
      <w:lvlJc w:val="left"/>
      <w:pPr>
        <w:ind w:left="1440" w:hanging="1440"/>
      </w:pPr>
    </w:lvl>
    <w:lvl w:ilvl="8">
      <w:start w:val="1"/>
      <w:numFmt w:val="decimal"/>
      <w:pStyle w:val="Otsikko91"/>
      <w:lvlText w:val="%1.%2.%3.%4.%5.%6.%7.%8.%9"/>
      <w:lvlJc w:val="left"/>
      <w:pPr>
        <w:ind w:left="1584" w:hanging="1584"/>
      </w:pPr>
    </w:lvl>
  </w:abstractNum>
  <w:abstractNum w:abstractNumId="18" w15:restartNumberingAfterBreak="0">
    <w:nsid w:val="673E7EC8"/>
    <w:multiLevelType w:val="hybridMultilevel"/>
    <w:tmpl w:val="5A34E4E2"/>
    <w:lvl w:ilvl="0" w:tplc="9340AA88">
      <w:start w:val="1"/>
      <w:numFmt w:val="decimal"/>
      <w:suff w:val="space"/>
      <w:lvlText w:val="%1."/>
      <w:lvlJc w:val="left"/>
      <w:pPr>
        <w:ind w:left="340" w:hanging="340"/>
      </w:pPr>
      <w:rPr>
        <w:rFonts w:hint="default"/>
      </w:rPr>
    </w:lvl>
    <w:lvl w:ilvl="1" w:tplc="040B0019" w:tentative="1">
      <w:start w:val="1"/>
      <w:numFmt w:val="lowerLetter"/>
      <w:lvlText w:val="%2."/>
      <w:lvlJc w:val="left"/>
      <w:pPr>
        <w:ind w:left="1440" w:hanging="360"/>
      </w:pPr>
    </w:lvl>
    <w:lvl w:ilvl="2" w:tplc="040B001B" w:tentative="1">
      <w:start w:val="1"/>
      <w:numFmt w:val="lowerRoman"/>
      <w:lvlText w:val="%3."/>
      <w:lvlJc w:val="right"/>
      <w:pPr>
        <w:ind w:left="2160" w:hanging="180"/>
      </w:pPr>
    </w:lvl>
    <w:lvl w:ilvl="3" w:tplc="040B000F" w:tentative="1">
      <w:start w:val="1"/>
      <w:numFmt w:val="decimal"/>
      <w:lvlText w:val="%4."/>
      <w:lvlJc w:val="left"/>
      <w:pPr>
        <w:ind w:left="2880" w:hanging="360"/>
      </w:pPr>
    </w:lvl>
    <w:lvl w:ilvl="4" w:tplc="040B0019" w:tentative="1">
      <w:start w:val="1"/>
      <w:numFmt w:val="lowerLetter"/>
      <w:lvlText w:val="%5."/>
      <w:lvlJc w:val="left"/>
      <w:pPr>
        <w:ind w:left="3600" w:hanging="360"/>
      </w:pPr>
    </w:lvl>
    <w:lvl w:ilvl="5" w:tplc="040B001B" w:tentative="1">
      <w:start w:val="1"/>
      <w:numFmt w:val="lowerRoman"/>
      <w:lvlText w:val="%6."/>
      <w:lvlJc w:val="right"/>
      <w:pPr>
        <w:ind w:left="4320" w:hanging="180"/>
      </w:pPr>
    </w:lvl>
    <w:lvl w:ilvl="6" w:tplc="040B000F" w:tentative="1">
      <w:start w:val="1"/>
      <w:numFmt w:val="decimal"/>
      <w:lvlText w:val="%7."/>
      <w:lvlJc w:val="left"/>
      <w:pPr>
        <w:ind w:left="5040" w:hanging="360"/>
      </w:pPr>
    </w:lvl>
    <w:lvl w:ilvl="7" w:tplc="040B0019" w:tentative="1">
      <w:start w:val="1"/>
      <w:numFmt w:val="lowerLetter"/>
      <w:lvlText w:val="%8."/>
      <w:lvlJc w:val="left"/>
      <w:pPr>
        <w:ind w:left="5760" w:hanging="360"/>
      </w:pPr>
    </w:lvl>
    <w:lvl w:ilvl="8" w:tplc="040B001B" w:tentative="1">
      <w:start w:val="1"/>
      <w:numFmt w:val="lowerRoman"/>
      <w:lvlText w:val="%9."/>
      <w:lvlJc w:val="right"/>
      <w:pPr>
        <w:ind w:left="6480" w:hanging="180"/>
      </w:pPr>
    </w:lvl>
  </w:abstractNum>
  <w:abstractNum w:abstractNumId="19" w15:restartNumberingAfterBreak="0">
    <w:nsid w:val="682058F7"/>
    <w:multiLevelType w:val="hybridMultilevel"/>
    <w:tmpl w:val="8EA4C3B0"/>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0" w15:restartNumberingAfterBreak="0">
    <w:nsid w:val="69E71D61"/>
    <w:multiLevelType w:val="hybridMultilevel"/>
    <w:tmpl w:val="867CD8E8"/>
    <w:lvl w:ilvl="0" w:tplc="C794172E">
      <w:start w:val="1"/>
      <w:numFmt w:val="decimal"/>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1" w15:restartNumberingAfterBreak="0">
    <w:nsid w:val="79B859EE"/>
    <w:multiLevelType w:val="hybridMultilevel"/>
    <w:tmpl w:val="92C2AF22"/>
    <w:lvl w:ilvl="0" w:tplc="040B0001">
      <w:start w:val="1"/>
      <w:numFmt w:val="bullet"/>
      <w:lvlText w:val=""/>
      <w:lvlJc w:val="left"/>
      <w:pPr>
        <w:ind w:left="720" w:hanging="360"/>
      </w:pPr>
      <w:rPr>
        <w:rFonts w:ascii="Symbol" w:hAnsi="Symbol"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2" w15:restartNumberingAfterBreak="0">
    <w:nsid w:val="7B2339F1"/>
    <w:multiLevelType w:val="hybridMultilevel"/>
    <w:tmpl w:val="5FA0E69E"/>
    <w:lvl w:ilvl="0" w:tplc="2DC07D4C">
      <w:numFmt w:val="bullet"/>
      <w:lvlText w:val="-"/>
      <w:lvlJc w:val="left"/>
      <w:pPr>
        <w:ind w:left="720" w:hanging="360"/>
      </w:pPr>
      <w:rPr>
        <w:rFonts w:ascii="Century Gothic" w:eastAsiaTheme="minorHAnsi" w:hAnsi="Century Gothic" w:cstheme="minorHAnsi" w:hint="default"/>
      </w:rPr>
    </w:lvl>
    <w:lvl w:ilvl="1" w:tplc="040B0003" w:tentative="1">
      <w:start w:val="1"/>
      <w:numFmt w:val="bullet"/>
      <w:lvlText w:val="o"/>
      <w:lvlJc w:val="left"/>
      <w:pPr>
        <w:ind w:left="1440" w:hanging="360"/>
      </w:pPr>
      <w:rPr>
        <w:rFonts w:ascii="Courier New" w:hAnsi="Courier New" w:cs="Courier New" w:hint="default"/>
      </w:rPr>
    </w:lvl>
    <w:lvl w:ilvl="2" w:tplc="040B0005" w:tentative="1">
      <w:start w:val="1"/>
      <w:numFmt w:val="bullet"/>
      <w:lvlText w:val=""/>
      <w:lvlJc w:val="left"/>
      <w:pPr>
        <w:ind w:left="2160" w:hanging="360"/>
      </w:pPr>
      <w:rPr>
        <w:rFonts w:ascii="Wingdings" w:hAnsi="Wingdings" w:hint="default"/>
      </w:rPr>
    </w:lvl>
    <w:lvl w:ilvl="3" w:tplc="040B0001" w:tentative="1">
      <w:start w:val="1"/>
      <w:numFmt w:val="bullet"/>
      <w:lvlText w:val=""/>
      <w:lvlJc w:val="left"/>
      <w:pPr>
        <w:ind w:left="2880" w:hanging="360"/>
      </w:pPr>
      <w:rPr>
        <w:rFonts w:ascii="Symbol" w:hAnsi="Symbol" w:hint="default"/>
      </w:rPr>
    </w:lvl>
    <w:lvl w:ilvl="4" w:tplc="040B0003" w:tentative="1">
      <w:start w:val="1"/>
      <w:numFmt w:val="bullet"/>
      <w:lvlText w:val="o"/>
      <w:lvlJc w:val="left"/>
      <w:pPr>
        <w:ind w:left="3600" w:hanging="360"/>
      </w:pPr>
      <w:rPr>
        <w:rFonts w:ascii="Courier New" w:hAnsi="Courier New" w:cs="Courier New" w:hint="default"/>
      </w:rPr>
    </w:lvl>
    <w:lvl w:ilvl="5" w:tplc="040B0005" w:tentative="1">
      <w:start w:val="1"/>
      <w:numFmt w:val="bullet"/>
      <w:lvlText w:val=""/>
      <w:lvlJc w:val="left"/>
      <w:pPr>
        <w:ind w:left="4320" w:hanging="360"/>
      </w:pPr>
      <w:rPr>
        <w:rFonts w:ascii="Wingdings" w:hAnsi="Wingdings" w:hint="default"/>
      </w:rPr>
    </w:lvl>
    <w:lvl w:ilvl="6" w:tplc="040B0001" w:tentative="1">
      <w:start w:val="1"/>
      <w:numFmt w:val="bullet"/>
      <w:lvlText w:val=""/>
      <w:lvlJc w:val="left"/>
      <w:pPr>
        <w:ind w:left="5040" w:hanging="360"/>
      </w:pPr>
      <w:rPr>
        <w:rFonts w:ascii="Symbol" w:hAnsi="Symbol" w:hint="default"/>
      </w:rPr>
    </w:lvl>
    <w:lvl w:ilvl="7" w:tplc="040B0003" w:tentative="1">
      <w:start w:val="1"/>
      <w:numFmt w:val="bullet"/>
      <w:lvlText w:val="o"/>
      <w:lvlJc w:val="left"/>
      <w:pPr>
        <w:ind w:left="5760" w:hanging="360"/>
      </w:pPr>
      <w:rPr>
        <w:rFonts w:ascii="Courier New" w:hAnsi="Courier New" w:cs="Courier New" w:hint="default"/>
      </w:rPr>
    </w:lvl>
    <w:lvl w:ilvl="8" w:tplc="040B0005" w:tentative="1">
      <w:start w:val="1"/>
      <w:numFmt w:val="bullet"/>
      <w:lvlText w:val=""/>
      <w:lvlJc w:val="left"/>
      <w:pPr>
        <w:ind w:left="6480" w:hanging="360"/>
      </w:pPr>
      <w:rPr>
        <w:rFonts w:ascii="Wingdings" w:hAnsi="Wingdings" w:hint="default"/>
      </w:rPr>
    </w:lvl>
  </w:abstractNum>
  <w:abstractNum w:abstractNumId="23" w15:restartNumberingAfterBreak="0">
    <w:nsid w:val="7C272BED"/>
    <w:multiLevelType w:val="multilevel"/>
    <w:tmpl w:val="EF286224"/>
    <w:numStyleLink w:val="Style1"/>
  </w:abstractNum>
  <w:abstractNum w:abstractNumId="24" w15:restartNumberingAfterBreak="0">
    <w:nsid w:val="7EDE58DC"/>
    <w:multiLevelType w:val="hybridMultilevel"/>
    <w:tmpl w:val="A754D0F0"/>
    <w:lvl w:ilvl="0" w:tplc="2000000F">
      <w:start w:val="1"/>
      <w:numFmt w:val="decimal"/>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num w:numId="1">
    <w:abstractNumId w:val="24"/>
  </w:num>
  <w:num w:numId="2">
    <w:abstractNumId w:val="20"/>
  </w:num>
  <w:num w:numId="3">
    <w:abstractNumId w:val="13"/>
  </w:num>
  <w:num w:numId="4">
    <w:abstractNumId w:val="12"/>
  </w:num>
  <w:num w:numId="5">
    <w:abstractNumId w:val="10"/>
  </w:num>
  <w:num w:numId="6">
    <w:abstractNumId w:val="15"/>
  </w:num>
  <w:num w:numId="7">
    <w:abstractNumId w:val="19"/>
  </w:num>
  <w:num w:numId="8">
    <w:abstractNumId w:val="18"/>
  </w:num>
  <w:num w:numId="9">
    <w:abstractNumId w:val="18"/>
    <w:lvlOverride w:ilvl="0">
      <w:startOverride w:val="1"/>
    </w:lvlOverride>
  </w:num>
  <w:num w:numId="10">
    <w:abstractNumId w:val="11"/>
  </w:num>
  <w:num w:numId="11">
    <w:abstractNumId w:val="11"/>
    <w:lvlOverride w:ilvl="0">
      <w:startOverride w:val="1"/>
    </w:lvlOverride>
  </w:num>
  <w:num w:numId="12">
    <w:abstractNumId w:val="11"/>
    <w:lvlOverride w:ilvl="0">
      <w:startOverride w:val="1"/>
    </w:lvlOverride>
  </w:num>
  <w:num w:numId="13">
    <w:abstractNumId w:val="11"/>
    <w:lvlOverride w:ilvl="0">
      <w:startOverride w:val="1"/>
    </w:lvlOverride>
  </w:num>
  <w:num w:numId="14">
    <w:abstractNumId w:val="9"/>
  </w:num>
  <w:num w:numId="15">
    <w:abstractNumId w:val="2"/>
  </w:num>
  <w:num w:numId="16">
    <w:abstractNumId w:val="2"/>
  </w:num>
  <w:num w:numId="17">
    <w:abstractNumId w:val="1"/>
  </w:num>
  <w:num w:numId="18">
    <w:abstractNumId w:val="17"/>
  </w:num>
  <w:num w:numId="19">
    <w:abstractNumId w:val="16"/>
  </w:num>
  <w:num w:numId="20">
    <w:abstractNumId w:val="23"/>
  </w:num>
  <w:num w:numId="21">
    <w:abstractNumId w:val="6"/>
  </w:num>
  <w:num w:numId="22">
    <w:abstractNumId w:val="21"/>
  </w:num>
  <w:num w:numId="23">
    <w:abstractNumId w:val="4"/>
  </w:num>
  <w:num w:numId="24">
    <w:abstractNumId w:val="7"/>
  </w:num>
  <w:num w:numId="25">
    <w:abstractNumId w:val="0"/>
  </w:num>
  <w:num w:numId="26">
    <w:abstractNumId w:val="22"/>
  </w:num>
  <w:num w:numId="27">
    <w:abstractNumId w:val="8"/>
  </w:num>
  <w:num w:numId="28">
    <w:abstractNumId w:val="5"/>
  </w:num>
  <w:num w:numId="29">
    <w:abstractNumId w:val="14"/>
  </w:num>
  <w:num w:numId="30">
    <w:abstractNumId w:val="3"/>
  </w:num>
  <w:num w:numId="31">
    <w:abstractNumId w:val="3"/>
  </w:num>
  <w:num w:numId="32">
    <w:abstractNumId w:val="3"/>
  </w:num>
  <w:num w:numId="33">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attachedTemplate r:id="rId1"/>
  <w:defaultTabStop w:val="720"/>
  <w:hyphenationZone w:val="425"/>
  <w:characterSpacingControl w:val="doNotCompress"/>
  <w:hdrShapeDefaults>
    <o:shapedefaults v:ext="edit" spidmax="409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82F70"/>
    <w:rsid w:val="00010C97"/>
    <w:rsid w:val="0001289F"/>
    <w:rsid w:val="00012EC0"/>
    <w:rsid w:val="00013B40"/>
    <w:rsid w:val="00013F3D"/>
    <w:rsid w:val="000140FF"/>
    <w:rsid w:val="00022D94"/>
    <w:rsid w:val="00023864"/>
    <w:rsid w:val="000449EA"/>
    <w:rsid w:val="000455E3"/>
    <w:rsid w:val="00046783"/>
    <w:rsid w:val="000564EB"/>
    <w:rsid w:val="000663E8"/>
    <w:rsid w:val="0007094E"/>
    <w:rsid w:val="00072438"/>
    <w:rsid w:val="00082DFE"/>
    <w:rsid w:val="00087D51"/>
    <w:rsid w:val="0009323F"/>
    <w:rsid w:val="000B7ABB"/>
    <w:rsid w:val="000D45F8"/>
    <w:rsid w:val="000E1A4B"/>
    <w:rsid w:val="000E2D54"/>
    <w:rsid w:val="000E693C"/>
    <w:rsid w:val="000F4AD8"/>
    <w:rsid w:val="000F6F25"/>
    <w:rsid w:val="000F793B"/>
    <w:rsid w:val="00110468"/>
    <w:rsid w:val="00110B17"/>
    <w:rsid w:val="00117EA9"/>
    <w:rsid w:val="00131B7A"/>
    <w:rsid w:val="00134199"/>
    <w:rsid w:val="001360E5"/>
    <w:rsid w:val="001366EE"/>
    <w:rsid w:val="00136FEB"/>
    <w:rsid w:val="00151133"/>
    <w:rsid w:val="0015362E"/>
    <w:rsid w:val="00156DB2"/>
    <w:rsid w:val="0016075F"/>
    <w:rsid w:val="001678AD"/>
    <w:rsid w:val="001741CB"/>
    <w:rsid w:val="001758C8"/>
    <w:rsid w:val="0019524D"/>
    <w:rsid w:val="00195763"/>
    <w:rsid w:val="001A4752"/>
    <w:rsid w:val="001B2917"/>
    <w:rsid w:val="001B5A04"/>
    <w:rsid w:val="001B6B07"/>
    <w:rsid w:val="001B7DEF"/>
    <w:rsid w:val="001C0382"/>
    <w:rsid w:val="001C3EB2"/>
    <w:rsid w:val="001C422A"/>
    <w:rsid w:val="001D015C"/>
    <w:rsid w:val="001D1831"/>
    <w:rsid w:val="001D587F"/>
    <w:rsid w:val="001D5CAA"/>
    <w:rsid w:val="001D63F6"/>
    <w:rsid w:val="001E21A8"/>
    <w:rsid w:val="001F1B08"/>
    <w:rsid w:val="001F3E9F"/>
    <w:rsid w:val="00206DFC"/>
    <w:rsid w:val="002248A2"/>
    <w:rsid w:val="00224FD6"/>
    <w:rsid w:val="0022712B"/>
    <w:rsid w:val="002350CB"/>
    <w:rsid w:val="00237C15"/>
    <w:rsid w:val="002518BE"/>
    <w:rsid w:val="00252F50"/>
    <w:rsid w:val="00253B21"/>
    <w:rsid w:val="002571E9"/>
    <w:rsid w:val="002629C5"/>
    <w:rsid w:val="00267906"/>
    <w:rsid w:val="00267E88"/>
    <w:rsid w:val="00272D9D"/>
    <w:rsid w:val="002A6054"/>
    <w:rsid w:val="002B4F5C"/>
    <w:rsid w:val="002B5E48"/>
    <w:rsid w:val="002C2668"/>
    <w:rsid w:val="002C4FEA"/>
    <w:rsid w:val="002C656A"/>
    <w:rsid w:val="002D0032"/>
    <w:rsid w:val="002D6001"/>
    <w:rsid w:val="002D70EF"/>
    <w:rsid w:val="002D7383"/>
    <w:rsid w:val="002E0B87"/>
    <w:rsid w:val="002E7DCF"/>
    <w:rsid w:val="003077A4"/>
    <w:rsid w:val="003135FC"/>
    <w:rsid w:val="00313CBC"/>
    <w:rsid w:val="00313CBF"/>
    <w:rsid w:val="0032021E"/>
    <w:rsid w:val="003226F0"/>
    <w:rsid w:val="003227E6"/>
    <w:rsid w:val="00335D68"/>
    <w:rsid w:val="0033622F"/>
    <w:rsid w:val="00337E76"/>
    <w:rsid w:val="00342A30"/>
    <w:rsid w:val="00351B7D"/>
    <w:rsid w:val="003673C0"/>
    <w:rsid w:val="00370E4F"/>
    <w:rsid w:val="00373713"/>
    <w:rsid w:val="00376326"/>
    <w:rsid w:val="00377AEB"/>
    <w:rsid w:val="0038473B"/>
    <w:rsid w:val="00385B1D"/>
    <w:rsid w:val="00390DB7"/>
    <w:rsid w:val="0039232D"/>
    <w:rsid w:val="003964A3"/>
    <w:rsid w:val="003976AD"/>
    <w:rsid w:val="003B144B"/>
    <w:rsid w:val="003B3150"/>
    <w:rsid w:val="003C4049"/>
    <w:rsid w:val="003C5382"/>
    <w:rsid w:val="003D0AB9"/>
    <w:rsid w:val="003D4732"/>
    <w:rsid w:val="003F5BFA"/>
    <w:rsid w:val="004045B4"/>
    <w:rsid w:val="00410407"/>
    <w:rsid w:val="0041667A"/>
    <w:rsid w:val="00421708"/>
    <w:rsid w:val="004221B0"/>
    <w:rsid w:val="00423E56"/>
    <w:rsid w:val="0043343B"/>
    <w:rsid w:val="0043717D"/>
    <w:rsid w:val="00440722"/>
    <w:rsid w:val="004460C6"/>
    <w:rsid w:val="00460ADC"/>
    <w:rsid w:val="0046498C"/>
    <w:rsid w:val="00465DC6"/>
    <w:rsid w:val="0047544F"/>
    <w:rsid w:val="00483E37"/>
    <w:rsid w:val="004A3E23"/>
    <w:rsid w:val="004B2B44"/>
    <w:rsid w:val="004B34E1"/>
    <w:rsid w:val="004B47E8"/>
    <w:rsid w:val="004C1C47"/>
    <w:rsid w:val="004C23F9"/>
    <w:rsid w:val="004D7499"/>
    <w:rsid w:val="004D76E3"/>
    <w:rsid w:val="004E598B"/>
    <w:rsid w:val="004F15C9"/>
    <w:rsid w:val="004F28FE"/>
    <w:rsid w:val="004F3BBE"/>
    <w:rsid w:val="004F4078"/>
    <w:rsid w:val="00525246"/>
    <w:rsid w:val="00525360"/>
    <w:rsid w:val="00527E87"/>
    <w:rsid w:val="00543B88"/>
    <w:rsid w:val="00543F66"/>
    <w:rsid w:val="00554136"/>
    <w:rsid w:val="00554A7A"/>
    <w:rsid w:val="0055582F"/>
    <w:rsid w:val="00555E75"/>
    <w:rsid w:val="00556532"/>
    <w:rsid w:val="0056613C"/>
    <w:rsid w:val="00566672"/>
    <w:rsid w:val="005719F7"/>
    <w:rsid w:val="00577752"/>
    <w:rsid w:val="005814A1"/>
    <w:rsid w:val="00583FE4"/>
    <w:rsid w:val="005A309A"/>
    <w:rsid w:val="005B00BB"/>
    <w:rsid w:val="005B3A3F"/>
    <w:rsid w:val="005B47D8"/>
    <w:rsid w:val="005B6C91"/>
    <w:rsid w:val="005D3A33"/>
    <w:rsid w:val="005D7EB5"/>
    <w:rsid w:val="005E2BC1"/>
    <w:rsid w:val="005F163B"/>
    <w:rsid w:val="0060063B"/>
    <w:rsid w:val="00601F27"/>
    <w:rsid w:val="00613331"/>
    <w:rsid w:val="00620595"/>
    <w:rsid w:val="00627C21"/>
    <w:rsid w:val="00633597"/>
    <w:rsid w:val="00633BBD"/>
    <w:rsid w:val="00634FEB"/>
    <w:rsid w:val="0064460B"/>
    <w:rsid w:val="0064589F"/>
    <w:rsid w:val="00655C4C"/>
    <w:rsid w:val="00662B56"/>
    <w:rsid w:val="00666FD6"/>
    <w:rsid w:val="00671041"/>
    <w:rsid w:val="00686CF3"/>
    <w:rsid w:val="0069181E"/>
    <w:rsid w:val="006A2F5D"/>
    <w:rsid w:val="006A4F5F"/>
    <w:rsid w:val="006B1508"/>
    <w:rsid w:val="006B3E85"/>
    <w:rsid w:val="006B4626"/>
    <w:rsid w:val="006C7A99"/>
    <w:rsid w:val="006D3068"/>
    <w:rsid w:val="006E7D0B"/>
    <w:rsid w:val="006F0B7C"/>
    <w:rsid w:val="0070377D"/>
    <w:rsid w:val="007168DA"/>
    <w:rsid w:val="007212A4"/>
    <w:rsid w:val="00723843"/>
    <w:rsid w:val="0073068A"/>
    <w:rsid w:val="0074104A"/>
    <w:rsid w:val="0074158A"/>
    <w:rsid w:val="00751EBB"/>
    <w:rsid w:val="00772240"/>
    <w:rsid w:val="00785D58"/>
    <w:rsid w:val="007B2D20"/>
    <w:rsid w:val="007C057B"/>
    <w:rsid w:val="007C1128"/>
    <w:rsid w:val="007C1151"/>
    <w:rsid w:val="007C25EB"/>
    <w:rsid w:val="007C4B6F"/>
    <w:rsid w:val="007C5BB2"/>
    <w:rsid w:val="007E0069"/>
    <w:rsid w:val="00800AA9"/>
    <w:rsid w:val="008020E6"/>
    <w:rsid w:val="00803B42"/>
    <w:rsid w:val="00810134"/>
    <w:rsid w:val="008350F0"/>
    <w:rsid w:val="00835734"/>
    <w:rsid w:val="0084029C"/>
    <w:rsid w:val="00845940"/>
    <w:rsid w:val="008571C0"/>
    <w:rsid w:val="00860C12"/>
    <w:rsid w:val="0087371C"/>
    <w:rsid w:val="00873A37"/>
    <w:rsid w:val="008755BF"/>
    <w:rsid w:val="00875980"/>
    <w:rsid w:val="008B2637"/>
    <w:rsid w:val="008B44DF"/>
    <w:rsid w:val="008B4C53"/>
    <w:rsid w:val="008C3171"/>
    <w:rsid w:val="008C3FF0"/>
    <w:rsid w:val="008C6A0E"/>
    <w:rsid w:val="008E0129"/>
    <w:rsid w:val="008E1575"/>
    <w:rsid w:val="008E1F53"/>
    <w:rsid w:val="008F20FD"/>
    <w:rsid w:val="008F2AAB"/>
    <w:rsid w:val="0090479F"/>
    <w:rsid w:val="009170B9"/>
    <w:rsid w:val="009230EE"/>
    <w:rsid w:val="00941FAB"/>
    <w:rsid w:val="00946D83"/>
    <w:rsid w:val="00950753"/>
    <w:rsid w:val="00952982"/>
    <w:rsid w:val="00966541"/>
    <w:rsid w:val="009745BE"/>
    <w:rsid w:val="00980F1C"/>
    <w:rsid w:val="00981808"/>
    <w:rsid w:val="009B606B"/>
    <w:rsid w:val="009D26CC"/>
    <w:rsid w:val="009D44A2"/>
    <w:rsid w:val="009E0F44"/>
    <w:rsid w:val="009E3B08"/>
    <w:rsid w:val="009E3C92"/>
    <w:rsid w:val="00A04FF1"/>
    <w:rsid w:val="00A058E4"/>
    <w:rsid w:val="00A35BCB"/>
    <w:rsid w:val="00A505AC"/>
    <w:rsid w:val="00A522BB"/>
    <w:rsid w:val="00A6466D"/>
    <w:rsid w:val="00A74713"/>
    <w:rsid w:val="00A7678F"/>
    <w:rsid w:val="00A818C5"/>
    <w:rsid w:val="00A8295C"/>
    <w:rsid w:val="00A900EA"/>
    <w:rsid w:val="00A9122B"/>
    <w:rsid w:val="00A93B2D"/>
    <w:rsid w:val="00AC4FDE"/>
    <w:rsid w:val="00AC5E4B"/>
    <w:rsid w:val="00AE08A1"/>
    <w:rsid w:val="00AE21E8"/>
    <w:rsid w:val="00AE54AA"/>
    <w:rsid w:val="00AE7C7B"/>
    <w:rsid w:val="00AF03BC"/>
    <w:rsid w:val="00B0234C"/>
    <w:rsid w:val="00B07C42"/>
    <w:rsid w:val="00B112B8"/>
    <w:rsid w:val="00B176D3"/>
    <w:rsid w:val="00B33381"/>
    <w:rsid w:val="00B37882"/>
    <w:rsid w:val="00B50D6E"/>
    <w:rsid w:val="00B529CE"/>
    <w:rsid w:val="00B52A4D"/>
    <w:rsid w:val="00B52DD7"/>
    <w:rsid w:val="00B65278"/>
    <w:rsid w:val="00B70293"/>
    <w:rsid w:val="00B7440B"/>
    <w:rsid w:val="00B748FF"/>
    <w:rsid w:val="00B96A72"/>
    <w:rsid w:val="00BA2164"/>
    <w:rsid w:val="00BA2A69"/>
    <w:rsid w:val="00BB0B29"/>
    <w:rsid w:val="00BB785D"/>
    <w:rsid w:val="00BB7F45"/>
    <w:rsid w:val="00BC1CB7"/>
    <w:rsid w:val="00BC367A"/>
    <w:rsid w:val="00BE0837"/>
    <w:rsid w:val="00BE2758"/>
    <w:rsid w:val="00BE608B"/>
    <w:rsid w:val="00BE7E5C"/>
    <w:rsid w:val="00BF744C"/>
    <w:rsid w:val="00C06A16"/>
    <w:rsid w:val="00C06FCB"/>
    <w:rsid w:val="00C1035E"/>
    <w:rsid w:val="00C112FB"/>
    <w:rsid w:val="00C1302F"/>
    <w:rsid w:val="00C16602"/>
    <w:rsid w:val="00C25F4A"/>
    <w:rsid w:val="00C312C8"/>
    <w:rsid w:val="00C348A3"/>
    <w:rsid w:val="00C40C80"/>
    <w:rsid w:val="00C747DB"/>
    <w:rsid w:val="00C90D86"/>
    <w:rsid w:val="00C94FC7"/>
    <w:rsid w:val="00C95A8B"/>
    <w:rsid w:val="00CC25B9"/>
    <w:rsid w:val="00CC3CAE"/>
    <w:rsid w:val="00CE26C7"/>
    <w:rsid w:val="00CF712C"/>
    <w:rsid w:val="00D130E2"/>
    <w:rsid w:val="00D152E0"/>
    <w:rsid w:val="00D171E5"/>
    <w:rsid w:val="00D205C8"/>
    <w:rsid w:val="00D24D52"/>
    <w:rsid w:val="00D37291"/>
    <w:rsid w:val="00D47232"/>
    <w:rsid w:val="00D6472E"/>
    <w:rsid w:val="00D724F3"/>
    <w:rsid w:val="00D80CF9"/>
    <w:rsid w:val="00D85581"/>
    <w:rsid w:val="00D93433"/>
    <w:rsid w:val="00D9702B"/>
    <w:rsid w:val="00DA1323"/>
    <w:rsid w:val="00DB1E92"/>
    <w:rsid w:val="00DB256D"/>
    <w:rsid w:val="00DC1073"/>
    <w:rsid w:val="00DC5480"/>
    <w:rsid w:val="00DC565C"/>
    <w:rsid w:val="00DC6CD6"/>
    <w:rsid w:val="00DC729C"/>
    <w:rsid w:val="00DD0451"/>
    <w:rsid w:val="00DD2A80"/>
    <w:rsid w:val="00DE1C15"/>
    <w:rsid w:val="00DE3B87"/>
    <w:rsid w:val="00DF4C39"/>
    <w:rsid w:val="00E002A5"/>
    <w:rsid w:val="00E0146F"/>
    <w:rsid w:val="00E01537"/>
    <w:rsid w:val="00E100BE"/>
    <w:rsid w:val="00E10F4B"/>
    <w:rsid w:val="00E15EE7"/>
    <w:rsid w:val="00E37B7C"/>
    <w:rsid w:val="00E424D1"/>
    <w:rsid w:val="00E44896"/>
    <w:rsid w:val="00E5437B"/>
    <w:rsid w:val="00E61ADE"/>
    <w:rsid w:val="00E61B04"/>
    <w:rsid w:val="00E6371A"/>
    <w:rsid w:val="00E64CFC"/>
    <w:rsid w:val="00E66BD8"/>
    <w:rsid w:val="00E82F70"/>
    <w:rsid w:val="00E85452"/>
    <w:rsid w:val="00E85D86"/>
    <w:rsid w:val="00E9185D"/>
    <w:rsid w:val="00EA211A"/>
    <w:rsid w:val="00EA4FE4"/>
    <w:rsid w:val="00EB031A"/>
    <w:rsid w:val="00EB0BB5"/>
    <w:rsid w:val="00EB347C"/>
    <w:rsid w:val="00EB6C6D"/>
    <w:rsid w:val="00EC45CF"/>
    <w:rsid w:val="00ED148F"/>
    <w:rsid w:val="00EF6FCF"/>
    <w:rsid w:val="00F04424"/>
    <w:rsid w:val="00F04AE6"/>
    <w:rsid w:val="00F24CAB"/>
    <w:rsid w:val="00F40646"/>
    <w:rsid w:val="00F43553"/>
    <w:rsid w:val="00F50B13"/>
    <w:rsid w:val="00F61D61"/>
    <w:rsid w:val="00F75550"/>
    <w:rsid w:val="00F76903"/>
    <w:rsid w:val="00F81E6B"/>
    <w:rsid w:val="00F82F9C"/>
    <w:rsid w:val="00F937B6"/>
    <w:rsid w:val="00F9400E"/>
    <w:rsid w:val="00FB0239"/>
    <w:rsid w:val="00FB090D"/>
    <w:rsid w:val="00FB2E37"/>
    <w:rsid w:val="00FB4752"/>
    <w:rsid w:val="00FC0084"/>
    <w:rsid w:val="00FC6822"/>
    <w:rsid w:val="00FD139F"/>
  </w:rsids>
  <m:mathPr>
    <m:mathFont m:val="Cambria Math"/>
    <m:brkBin m:val="before"/>
    <m:brkBinSub m:val="--"/>
    <m:smallFrac m:val="0"/>
    <m:dispDef/>
    <m:lMargin m:val="0"/>
    <m:rMargin m:val="0"/>
    <m:defJc m:val="centerGroup"/>
    <m:wrapIndent m:val="1440"/>
    <m:intLim m:val="subSup"/>
    <m:naryLim m:val="undOvr"/>
  </m:mathPr>
  <w:themeFontLang w:val="fi-FI" w:bidi="ar-SA"/>
  <w:clrSchemeMapping w:bg1="light1" w:t1="dark1" w:bg2="light2" w:t2="dark2" w:accent1="accent1" w:accent2="accent2" w:accent3="accent3" w:accent4="accent4" w:accent5="accent5" w:accent6="accent6" w:hyperlink="hyperlink" w:followedHyperlink="followedHyperlink"/>
  <w:shapeDefaults>
    <o:shapedefaults v:ext="edit" spidmax="4097"/>
    <o:shapelayout v:ext="edit">
      <o:idmap v:ext="edit" data="1"/>
    </o:shapelayout>
  </w:shapeDefaults>
  <w:decimalSymbol w:val=","/>
  <w:listSeparator w:val=";"/>
  <w14:docId w14:val="5C10F3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HAnsi"/>
        <w:sz w:val="22"/>
        <w:szCs w:val="22"/>
        <w:lang w:val="fi-FI"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uiPriority w:val="11"/>
    <w:qFormat/>
    <w:rsid w:val="00873A37"/>
    <w:pPr>
      <w:spacing w:before="160" w:line="260" w:lineRule="exact"/>
      <w:jc w:val="both"/>
    </w:pPr>
    <w:rPr>
      <w:rFonts w:ascii="Century Gothic" w:hAnsi="Century Gothic"/>
      <w:sz w:val="20"/>
    </w:rPr>
  </w:style>
  <w:style w:type="paragraph" w:styleId="Otsikko1">
    <w:name w:val="heading 1"/>
    <w:basedOn w:val="Normaali"/>
    <w:next w:val="Normaali"/>
    <w:link w:val="Otsikko1Char"/>
    <w:autoRedefine/>
    <w:qFormat/>
    <w:rsid w:val="00DE3B87"/>
    <w:pPr>
      <w:keepNext/>
      <w:numPr>
        <w:numId w:val="33"/>
      </w:numPr>
      <w:spacing w:before="240" w:after="240" w:line="360" w:lineRule="exact"/>
      <w:jc w:val="left"/>
      <w:outlineLvl w:val="0"/>
    </w:pPr>
    <w:rPr>
      <w:rFonts w:eastAsiaTheme="majorEastAsia" w:cstheme="majorBidi"/>
      <w:b/>
      <w:color w:val="000000" w:themeColor="text1"/>
      <w:sz w:val="28"/>
      <w:szCs w:val="32"/>
    </w:rPr>
  </w:style>
  <w:style w:type="paragraph" w:styleId="Otsikko2">
    <w:name w:val="heading 2"/>
    <w:basedOn w:val="Normaali"/>
    <w:next w:val="Normaali"/>
    <w:link w:val="Otsikko2Char"/>
    <w:autoRedefine/>
    <w:uiPriority w:val="9"/>
    <w:unhideWhenUsed/>
    <w:qFormat/>
    <w:rsid w:val="00DE3B87"/>
    <w:pPr>
      <w:keepNext/>
      <w:keepLines/>
      <w:numPr>
        <w:ilvl w:val="1"/>
        <w:numId w:val="30"/>
      </w:numPr>
      <w:spacing w:before="240" w:after="240" w:line="320" w:lineRule="exact"/>
      <w:ind w:left="1152"/>
      <w:jc w:val="left"/>
      <w:outlineLvl w:val="1"/>
    </w:pPr>
    <w:rPr>
      <w:rFonts w:eastAsiaTheme="majorEastAsia" w:cstheme="majorHAnsi"/>
      <w:b/>
      <w:color w:val="000000" w:themeColor="text1"/>
      <w:sz w:val="28"/>
      <w:szCs w:val="26"/>
    </w:rPr>
  </w:style>
  <w:style w:type="paragraph" w:styleId="Otsikko3">
    <w:name w:val="heading 3"/>
    <w:basedOn w:val="Normaali"/>
    <w:next w:val="Normaali"/>
    <w:link w:val="Otsikko3Char"/>
    <w:uiPriority w:val="9"/>
    <w:unhideWhenUsed/>
    <w:qFormat/>
    <w:rsid w:val="00DE3B87"/>
    <w:pPr>
      <w:keepNext/>
      <w:keepLines/>
      <w:numPr>
        <w:ilvl w:val="2"/>
        <w:numId w:val="33"/>
      </w:numPr>
      <w:spacing w:before="240" w:after="240"/>
      <w:outlineLvl w:val="2"/>
    </w:pPr>
    <w:rPr>
      <w:rFonts w:eastAsiaTheme="majorEastAsia" w:cstheme="majorBidi"/>
      <w:b/>
      <w:color w:val="000000" w:themeColor="text1"/>
      <w:sz w:val="24"/>
      <w:szCs w:val="24"/>
    </w:rPr>
  </w:style>
  <w:style w:type="paragraph" w:styleId="Otsikko4">
    <w:name w:val="heading 4"/>
    <w:basedOn w:val="Normaali"/>
    <w:next w:val="LeiptekstiMigri"/>
    <w:link w:val="Otsikko4Char"/>
    <w:uiPriority w:val="9"/>
    <w:unhideWhenUsed/>
    <w:rsid w:val="00DE3B87"/>
    <w:pPr>
      <w:keepNext/>
      <w:keepLines/>
      <w:numPr>
        <w:ilvl w:val="3"/>
        <w:numId w:val="33"/>
      </w:numPr>
      <w:spacing w:before="240" w:after="240"/>
      <w:outlineLvl w:val="3"/>
    </w:pPr>
    <w:rPr>
      <w:rFonts w:eastAsiaTheme="majorEastAsia" w:cstheme="majorBidi"/>
      <w:b/>
      <w:iCs/>
      <w:color w:val="000000" w:themeColor="text1"/>
    </w:rPr>
  </w:style>
  <w:style w:type="paragraph" w:styleId="Otsikko5">
    <w:name w:val="heading 5"/>
    <w:basedOn w:val="Normaali"/>
    <w:next w:val="Normaali"/>
    <w:link w:val="Otsikko5Char"/>
    <w:uiPriority w:val="9"/>
    <w:semiHidden/>
    <w:unhideWhenUsed/>
    <w:rsid w:val="00772240"/>
    <w:pPr>
      <w:keepNext/>
      <w:keepLines/>
      <w:spacing w:before="40" w:after="0"/>
      <w:outlineLvl w:val="4"/>
    </w:pPr>
    <w:rPr>
      <w:rFonts w:asciiTheme="majorHAnsi" w:eastAsiaTheme="majorEastAsia" w:hAnsiTheme="majorHAnsi" w:cstheme="majorBidi"/>
      <w:color w:val="002D7B" w:themeColor="accent1" w:themeShade="BF"/>
    </w:rPr>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customStyle="1" w:styleId="Otsikko1Char">
    <w:name w:val="Otsikko 1 Char"/>
    <w:basedOn w:val="Kappaleenoletusfontti"/>
    <w:link w:val="Otsikko1"/>
    <w:rsid w:val="00543F66"/>
    <w:rPr>
      <w:rFonts w:ascii="Century Gothic" w:eastAsiaTheme="majorEastAsia" w:hAnsi="Century Gothic" w:cstheme="majorBidi"/>
      <w:b/>
      <w:color w:val="000000" w:themeColor="text1"/>
      <w:sz w:val="28"/>
      <w:szCs w:val="32"/>
    </w:rPr>
  </w:style>
  <w:style w:type="character" w:customStyle="1" w:styleId="Otsikko2Char">
    <w:name w:val="Otsikko 2 Char"/>
    <w:basedOn w:val="Kappaleenoletusfontti"/>
    <w:link w:val="Otsikko2"/>
    <w:uiPriority w:val="9"/>
    <w:rsid w:val="00DE3B87"/>
    <w:rPr>
      <w:rFonts w:ascii="Century Gothic" w:eastAsiaTheme="majorEastAsia" w:hAnsi="Century Gothic" w:cstheme="majorHAnsi"/>
      <w:b/>
      <w:color w:val="000000" w:themeColor="text1"/>
      <w:sz w:val="28"/>
      <w:szCs w:val="26"/>
    </w:rPr>
  </w:style>
  <w:style w:type="character" w:customStyle="1" w:styleId="Otsikko3Char">
    <w:name w:val="Otsikko 3 Char"/>
    <w:basedOn w:val="Kappaleenoletusfontti"/>
    <w:link w:val="Otsikko3"/>
    <w:uiPriority w:val="9"/>
    <w:rsid w:val="00633597"/>
    <w:rPr>
      <w:rFonts w:ascii="Century Gothic" w:eastAsiaTheme="majorEastAsia" w:hAnsi="Century Gothic" w:cstheme="majorBidi"/>
      <w:b/>
      <w:color w:val="000000" w:themeColor="text1"/>
      <w:sz w:val="24"/>
      <w:szCs w:val="24"/>
    </w:rPr>
  </w:style>
  <w:style w:type="paragraph" w:styleId="Otsikko">
    <w:name w:val="Title"/>
    <w:basedOn w:val="Normaali"/>
    <w:next w:val="Normaali"/>
    <w:link w:val="OtsikkoChar"/>
    <w:uiPriority w:val="10"/>
    <w:rsid w:val="000663E8"/>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OtsikkoChar">
    <w:name w:val="Otsikko Char"/>
    <w:basedOn w:val="Kappaleenoletusfontti"/>
    <w:link w:val="Otsikko"/>
    <w:uiPriority w:val="10"/>
    <w:rsid w:val="000663E8"/>
    <w:rPr>
      <w:rFonts w:asciiTheme="majorHAnsi" w:eastAsiaTheme="majorEastAsia" w:hAnsiTheme="majorHAnsi" w:cstheme="majorBidi"/>
      <w:spacing w:val="-10"/>
      <w:kern w:val="28"/>
      <w:sz w:val="56"/>
      <w:szCs w:val="56"/>
    </w:rPr>
  </w:style>
  <w:style w:type="paragraph" w:styleId="Yltunniste">
    <w:name w:val="header"/>
    <w:basedOn w:val="Normaali"/>
    <w:link w:val="YltunnisteChar"/>
    <w:uiPriority w:val="99"/>
    <w:unhideWhenUsed/>
    <w:rsid w:val="007E0069"/>
    <w:pPr>
      <w:tabs>
        <w:tab w:val="center" w:pos="4513"/>
        <w:tab w:val="right" w:pos="9026"/>
      </w:tabs>
      <w:spacing w:after="0" w:line="240" w:lineRule="auto"/>
    </w:pPr>
  </w:style>
  <w:style w:type="character" w:customStyle="1" w:styleId="YltunnisteChar">
    <w:name w:val="Ylätunniste Char"/>
    <w:basedOn w:val="Kappaleenoletusfontti"/>
    <w:link w:val="Yltunniste"/>
    <w:uiPriority w:val="99"/>
    <w:rsid w:val="007E0069"/>
    <w:rPr>
      <w:rFonts w:ascii="Century Gothic" w:hAnsi="Century Gothic"/>
      <w:sz w:val="20"/>
    </w:rPr>
  </w:style>
  <w:style w:type="paragraph" w:styleId="Alatunniste">
    <w:name w:val="footer"/>
    <w:basedOn w:val="Normaali"/>
    <w:link w:val="AlatunnisteChar"/>
    <w:uiPriority w:val="99"/>
    <w:unhideWhenUsed/>
    <w:rsid w:val="007E0069"/>
    <w:pPr>
      <w:tabs>
        <w:tab w:val="center" w:pos="4513"/>
        <w:tab w:val="right" w:pos="9026"/>
      </w:tabs>
      <w:spacing w:after="0" w:line="240" w:lineRule="auto"/>
    </w:pPr>
  </w:style>
  <w:style w:type="character" w:customStyle="1" w:styleId="AlatunnisteChar">
    <w:name w:val="Alatunniste Char"/>
    <w:basedOn w:val="Kappaleenoletusfontti"/>
    <w:link w:val="Alatunniste"/>
    <w:uiPriority w:val="99"/>
    <w:rsid w:val="007E0069"/>
    <w:rPr>
      <w:rFonts w:ascii="Century Gothic" w:hAnsi="Century Gothic"/>
      <w:sz w:val="20"/>
    </w:rPr>
  </w:style>
  <w:style w:type="paragraph" w:styleId="Seliteteksti">
    <w:name w:val="Balloon Text"/>
    <w:basedOn w:val="Normaali"/>
    <w:link w:val="SelitetekstiChar"/>
    <w:uiPriority w:val="99"/>
    <w:semiHidden/>
    <w:unhideWhenUsed/>
    <w:rsid w:val="007E0069"/>
    <w:pPr>
      <w:spacing w:after="0" w:line="240" w:lineRule="auto"/>
    </w:pPr>
    <w:rPr>
      <w:rFonts w:ascii="Segoe UI" w:hAnsi="Segoe UI" w:cs="Segoe UI"/>
      <w:sz w:val="18"/>
      <w:szCs w:val="18"/>
    </w:rPr>
  </w:style>
  <w:style w:type="character" w:customStyle="1" w:styleId="SelitetekstiChar">
    <w:name w:val="Seliteteksti Char"/>
    <w:basedOn w:val="Kappaleenoletusfontti"/>
    <w:link w:val="Seliteteksti"/>
    <w:uiPriority w:val="99"/>
    <w:semiHidden/>
    <w:rsid w:val="007E0069"/>
    <w:rPr>
      <w:rFonts w:ascii="Segoe UI" w:hAnsi="Segoe UI" w:cs="Segoe UI"/>
      <w:sz w:val="18"/>
      <w:szCs w:val="18"/>
    </w:rPr>
  </w:style>
  <w:style w:type="table" w:styleId="TaulukkoRuudukko">
    <w:name w:val="Table Grid"/>
    <w:basedOn w:val="Normaalitaulukko"/>
    <w:uiPriority w:val="39"/>
    <w:rsid w:val="00313CB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LeiptekstiMigri">
    <w:name w:val="Leipäteksti Migri"/>
    <w:basedOn w:val="Normaali"/>
    <w:link w:val="LeiptekstiMigriChar"/>
    <w:rsid w:val="00117EA9"/>
    <w:pPr>
      <w:spacing w:before="120" w:after="120" w:line="240" w:lineRule="auto"/>
      <w:ind w:left="1440"/>
    </w:pPr>
  </w:style>
  <w:style w:type="paragraph" w:styleId="Luettelokappale">
    <w:name w:val="List Paragraph"/>
    <w:basedOn w:val="Normaali"/>
    <w:uiPriority w:val="34"/>
    <w:rsid w:val="0074158A"/>
    <w:pPr>
      <w:ind w:left="720"/>
      <w:contextualSpacing/>
    </w:pPr>
  </w:style>
  <w:style w:type="character" w:customStyle="1" w:styleId="Otsikko4Char">
    <w:name w:val="Otsikko 4 Char"/>
    <w:basedOn w:val="Kappaleenoletusfontti"/>
    <w:link w:val="Otsikko4"/>
    <w:uiPriority w:val="9"/>
    <w:rsid w:val="00633597"/>
    <w:rPr>
      <w:rFonts w:ascii="Century Gothic" w:eastAsiaTheme="majorEastAsia" w:hAnsi="Century Gothic" w:cstheme="majorBidi"/>
      <w:b/>
      <w:iCs/>
      <w:color w:val="000000" w:themeColor="text1"/>
      <w:sz w:val="20"/>
    </w:rPr>
  </w:style>
  <w:style w:type="paragraph" w:styleId="Kuvaotsikko">
    <w:name w:val="caption"/>
    <w:aliases w:val="Quote"/>
    <w:basedOn w:val="Normaali"/>
    <w:next w:val="Normaali"/>
    <w:uiPriority w:val="11"/>
    <w:unhideWhenUsed/>
    <w:qFormat/>
    <w:rsid w:val="00082DFE"/>
    <w:pPr>
      <w:spacing w:before="240" w:after="240" w:line="240" w:lineRule="auto"/>
    </w:pPr>
    <w:rPr>
      <w:i/>
      <w:iCs/>
      <w:color w:val="000000" w:themeColor="text1"/>
      <w:szCs w:val="18"/>
    </w:rPr>
  </w:style>
  <w:style w:type="paragraph" w:customStyle="1" w:styleId="Numeroitupotsikko">
    <w:name w:val="Numeroitupääotsikko"/>
    <w:basedOn w:val="Otsikko1"/>
    <w:next w:val="LeiptekstiMigri"/>
    <w:uiPriority w:val="11"/>
    <w:rsid w:val="003077A4"/>
    <w:pPr>
      <w:numPr>
        <w:numId w:val="0"/>
      </w:numPr>
    </w:pPr>
  </w:style>
  <w:style w:type="paragraph" w:customStyle="1" w:styleId="HeaderISO">
    <w:name w:val="Header ISO"/>
    <w:rsid w:val="00803B42"/>
    <w:pPr>
      <w:spacing w:after="0" w:line="240" w:lineRule="auto"/>
    </w:pPr>
    <w:rPr>
      <w:rFonts w:ascii="Arial" w:eastAsia="Times New Roman" w:hAnsi="Arial" w:cs="Times New Roman"/>
      <w:caps/>
      <w:sz w:val="16"/>
      <w:szCs w:val="24"/>
    </w:rPr>
  </w:style>
  <w:style w:type="paragraph" w:customStyle="1" w:styleId="Headerpieni">
    <w:name w:val="Header pieni"/>
    <w:rsid w:val="00803B42"/>
    <w:pPr>
      <w:spacing w:after="0" w:line="240" w:lineRule="auto"/>
    </w:pPr>
    <w:rPr>
      <w:rFonts w:ascii="Arial" w:eastAsia="Times New Roman" w:hAnsi="Arial" w:cs="Times New Roman"/>
      <w:sz w:val="16"/>
      <w:szCs w:val="24"/>
    </w:rPr>
  </w:style>
  <w:style w:type="character" w:styleId="Sivunumero">
    <w:name w:val="page number"/>
    <w:basedOn w:val="Kappaleenoletusfontti"/>
    <w:rsid w:val="00803B42"/>
  </w:style>
  <w:style w:type="paragraph" w:customStyle="1" w:styleId="POTSIKKO">
    <w:name w:val="PÄÄOTSIKKO"/>
    <w:basedOn w:val="Otsikko1"/>
    <w:next w:val="Normaali"/>
    <w:link w:val="POTSIKKOChar"/>
    <w:qFormat/>
    <w:rsid w:val="00A8295C"/>
    <w:pPr>
      <w:numPr>
        <w:numId w:val="0"/>
      </w:numPr>
      <w:suppressAutoHyphens/>
      <w:spacing w:after="0" w:line="260" w:lineRule="atLeast"/>
    </w:pPr>
    <w:rPr>
      <w:rFonts w:eastAsia="Times New Roman" w:cs="Times New Roman"/>
      <w:spacing w:val="10"/>
      <w:szCs w:val="24"/>
    </w:rPr>
  </w:style>
  <w:style w:type="paragraph" w:customStyle="1" w:styleId="Kuvateksti">
    <w:name w:val="Kuvateksti"/>
    <w:basedOn w:val="Normaali"/>
    <w:next w:val="LeiptekstiMigri"/>
    <w:uiPriority w:val="11"/>
    <w:qFormat/>
    <w:rsid w:val="00FB090D"/>
    <w:pPr>
      <w:spacing w:after="240"/>
    </w:pPr>
    <w:rPr>
      <w:i/>
      <w:sz w:val="16"/>
    </w:rPr>
  </w:style>
  <w:style w:type="paragraph" w:customStyle="1" w:styleId="Otsikko2numerolla">
    <w:name w:val="Otsikko 2 numerolla"/>
    <w:basedOn w:val="Otsikko2"/>
    <w:link w:val="Otsikko2numerollaChar"/>
    <w:uiPriority w:val="11"/>
    <w:rsid w:val="006F0B7C"/>
    <w:pPr>
      <w:numPr>
        <w:numId w:val="10"/>
      </w:numPr>
    </w:pPr>
    <w:rPr>
      <w:rFonts w:eastAsiaTheme="minorHAnsi"/>
    </w:rPr>
  </w:style>
  <w:style w:type="paragraph" w:customStyle="1" w:styleId="Otsikko3numerolla">
    <w:name w:val="Otsikko 3 numerolla"/>
    <w:basedOn w:val="Otsikko3"/>
    <w:link w:val="Otsikko3numerollaChar"/>
    <w:uiPriority w:val="11"/>
    <w:rsid w:val="006F0B7C"/>
    <w:pPr>
      <w:numPr>
        <w:ilvl w:val="0"/>
        <w:numId w:val="15"/>
      </w:numPr>
    </w:pPr>
  </w:style>
  <w:style w:type="character" w:customStyle="1" w:styleId="Otsikko2numerollaChar">
    <w:name w:val="Otsikko 2 numerolla Char"/>
    <w:basedOn w:val="Otsikko2Char"/>
    <w:link w:val="Otsikko2numerolla"/>
    <w:uiPriority w:val="11"/>
    <w:rsid w:val="006F0B7C"/>
    <w:rPr>
      <w:rFonts w:ascii="Century Gothic" w:eastAsiaTheme="majorEastAsia" w:hAnsi="Century Gothic" w:cstheme="majorBidi"/>
      <w:b/>
      <w:color w:val="000000" w:themeColor="text1"/>
      <w:sz w:val="28"/>
      <w:szCs w:val="26"/>
    </w:rPr>
  </w:style>
  <w:style w:type="character" w:customStyle="1" w:styleId="Otsikko3numerollaChar">
    <w:name w:val="Otsikko 3 numerolla Char"/>
    <w:basedOn w:val="Otsikko3Char"/>
    <w:link w:val="Otsikko3numerolla"/>
    <w:uiPriority w:val="11"/>
    <w:rsid w:val="006F0B7C"/>
    <w:rPr>
      <w:rFonts w:ascii="Century Gothic" w:eastAsiaTheme="majorEastAsia" w:hAnsi="Century Gothic" w:cstheme="majorBidi"/>
      <w:b/>
      <w:color w:val="000000" w:themeColor="text1"/>
      <w:sz w:val="24"/>
      <w:szCs w:val="24"/>
    </w:rPr>
  </w:style>
  <w:style w:type="paragraph" w:styleId="Sisluet1">
    <w:name w:val="toc 1"/>
    <w:basedOn w:val="Normaali"/>
    <w:next w:val="Normaali"/>
    <w:autoRedefine/>
    <w:uiPriority w:val="39"/>
    <w:unhideWhenUsed/>
    <w:rsid w:val="00D171E5"/>
    <w:pPr>
      <w:spacing w:after="100"/>
    </w:pPr>
  </w:style>
  <w:style w:type="paragraph" w:styleId="Sisluet3">
    <w:name w:val="toc 3"/>
    <w:basedOn w:val="Normaali"/>
    <w:next w:val="Normaali"/>
    <w:autoRedefine/>
    <w:uiPriority w:val="39"/>
    <w:unhideWhenUsed/>
    <w:rsid w:val="00D171E5"/>
    <w:pPr>
      <w:spacing w:after="100"/>
      <w:ind w:left="400"/>
    </w:pPr>
  </w:style>
  <w:style w:type="paragraph" w:styleId="Sisluet4">
    <w:name w:val="toc 4"/>
    <w:basedOn w:val="Normaali"/>
    <w:next w:val="Normaali"/>
    <w:autoRedefine/>
    <w:uiPriority w:val="39"/>
    <w:unhideWhenUsed/>
    <w:rsid w:val="00D171E5"/>
    <w:pPr>
      <w:spacing w:after="100"/>
      <w:ind w:left="600"/>
    </w:pPr>
  </w:style>
  <w:style w:type="character" w:styleId="Hyperlinkki">
    <w:name w:val="Hyperlink"/>
    <w:basedOn w:val="Kappaleenoletusfontti"/>
    <w:uiPriority w:val="99"/>
    <w:unhideWhenUsed/>
    <w:rsid w:val="00D171E5"/>
    <w:rPr>
      <w:color w:val="0563C1" w:themeColor="hyperlink"/>
      <w:u w:val="single"/>
    </w:rPr>
  </w:style>
  <w:style w:type="character" w:styleId="Paikkamerkkiteksti">
    <w:name w:val="Placeholder Text"/>
    <w:basedOn w:val="Kappaleenoletusfontti"/>
    <w:uiPriority w:val="99"/>
    <w:semiHidden/>
    <w:rsid w:val="00082DFE"/>
    <w:rPr>
      <w:color w:val="808080"/>
    </w:rPr>
  </w:style>
  <w:style w:type="paragraph" w:styleId="Lainaus">
    <w:name w:val="Quote"/>
    <w:basedOn w:val="Normaali"/>
    <w:next w:val="Normaali"/>
    <w:link w:val="LainausChar"/>
    <w:uiPriority w:val="29"/>
    <w:rsid w:val="00082DFE"/>
    <w:pPr>
      <w:spacing w:before="200"/>
      <w:ind w:left="864" w:right="864"/>
      <w:jc w:val="center"/>
    </w:pPr>
    <w:rPr>
      <w:i/>
      <w:iCs/>
      <w:color w:val="404040" w:themeColor="text1" w:themeTint="BF"/>
    </w:rPr>
  </w:style>
  <w:style w:type="character" w:customStyle="1" w:styleId="LainausChar">
    <w:name w:val="Lainaus Char"/>
    <w:basedOn w:val="Kappaleenoletusfontti"/>
    <w:link w:val="Lainaus"/>
    <w:uiPriority w:val="29"/>
    <w:rsid w:val="00082DFE"/>
    <w:rPr>
      <w:rFonts w:ascii="Century Gothic" w:hAnsi="Century Gothic"/>
      <w:i/>
      <w:iCs/>
      <w:color w:val="404040" w:themeColor="text1" w:themeTint="BF"/>
      <w:sz w:val="20"/>
    </w:rPr>
  </w:style>
  <w:style w:type="character" w:styleId="Korostus">
    <w:name w:val="Emphasis"/>
    <w:basedOn w:val="Kappaleenoletusfontti"/>
    <w:uiPriority w:val="20"/>
    <w:rsid w:val="001D63F6"/>
    <w:rPr>
      <w:i/>
      <w:iCs/>
    </w:rPr>
  </w:style>
  <w:style w:type="character" w:styleId="Voimakas">
    <w:name w:val="Strong"/>
    <w:basedOn w:val="Kappaleenoletusfontti"/>
    <w:uiPriority w:val="22"/>
    <w:rsid w:val="001D63F6"/>
    <w:rPr>
      <w:b/>
      <w:bCs/>
    </w:rPr>
  </w:style>
  <w:style w:type="paragraph" w:styleId="Alaviitteenteksti">
    <w:name w:val="footnote text"/>
    <w:basedOn w:val="Normaali"/>
    <w:link w:val="AlaviitteentekstiChar"/>
    <w:uiPriority w:val="99"/>
    <w:semiHidden/>
    <w:unhideWhenUsed/>
    <w:rsid w:val="00873A37"/>
    <w:pPr>
      <w:spacing w:before="0" w:after="0" w:line="240" w:lineRule="auto"/>
    </w:pPr>
    <w:rPr>
      <w:szCs w:val="20"/>
    </w:rPr>
  </w:style>
  <w:style w:type="character" w:customStyle="1" w:styleId="AlaviitteentekstiChar">
    <w:name w:val="Alaviitteen teksti Char"/>
    <w:basedOn w:val="Kappaleenoletusfontti"/>
    <w:link w:val="Alaviitteenteksti"/>
    <w:uiPriority w:val="99"/>
    <w:semiHidden/>
    <w:rsid w:val="00873A37"/>
    <w:rPr>
      <w:rFonts w:ascii="Century Gothic" w:hAnsi="Century Gothic"/>
      <w:sz w:val="20"/>
      <w:szCs w:val="20"/>
    </w:rPr>
  </w:style>
  <w:style w:type="character" w:styleId="Alaviitteenviite">
    <w:name w:val="footnote reference"/>
    <w:basedOn w:val="Kappaleenoletusfontti"/>
    <w:uiPriority w:val="99"/>
    <w:unhideWhenUsed/>
    <w:rsid w:val="00873A37"/>
    <w:rPr>
      <w:rFonts w:ascii="Century Gothic" w:hAnsi="Century Gothic"/>
      <w:sz w:val="20"/>
      <w:vertAlign w:val="superscript"/>
    </w:rPr>
  </w:style>
  <w:style w:type="character" w:customStyle="1" w:styleId="Tyyli1">
    <w:name w:val="Tyyli1"/>
    <w:basedOn w:val="Voimakas"/>
    <w:uiPriority w:val="1"/>
    <w:rsid w:val="00BC367A"/>
    <w:rPr>
      <w:b/>
      <w:bCs/>
      <w:sz w:val="16"/>
    </w:rPr>
  </w:style>
  <w:style w:type="character" w:styleId="Ratkaisematonmaininta">
    <w:name w:val="Unresolved Mention"/>
    <w:basedOn w:val="Kappaleenoletusfontti"/>
    <w:uiPriority w:val="99"/>
    <w:semiHidden/>
    <w:unhideWhenUsed/>
    <w:rsid w:val="008B44DF"/>
    <w:rPr>
      <w:color w:val="605E5C"/>
      <w:shd w:val="clear" w:color="auto" w:fill="E1DFDD"/>
    </w:rPr>
  </w:style>
  <w:style w:type="character" w:customStyle="1" w:styleId="Otsikko5Char">
    <w:name w:val="Otsikko 5 Char"/>
    <w:basedOn w:val="Kappaleenoletusfontti"/>
    <w:link w:val="Otsikko5"/>
    <w:uiPriority w:val="9"/>
    <w:semiHidden/>
    <w:rsid w:val="00772240"/>
    <w:rPr>
      <w:rFonts w:asciiTheme="majorHAnsi" w:eastAsiaTheme="majorEastAsia" w:hAnsiTheme="majorHAnsi" w:cstheme="majorBidi"/>
      <w:color w:val="002D7B" w:themeColor="accent1" w:themeShade="BF"/>
      <w:sz w:val="20"/>
    </w:rPr>
  </w:style>
  <w:style w:type="paragraph" w:customStyle="1" w:styleId="Luettelo1">
    <w:name w:val="Luettelo1"/>
    <w:basedOn w:val="LeiptekstiMigri"/>
    <w:link w:val="LuetteloChar"/>
    <w:uiPriority w:val="11"/>
    <w:qFormat/>
    <w:rsid w:val="00267E88"/>
    <w:pPr>
      <w:numPr>
        <w:numId w:val="28"/>
      </w:numPr>
      <w:ind w:left="714" w:hanging="357"/>
    </w:pPr>
  </w:style>
  <w:style w:type="paragraph" w:customStyle="1" w:styleId="Numeroimatonotsikko">
    <w:name w:val="Numeroimaton otsikko"/>
    <w:basedOn w:val="LeiptekstiMigri"/>
    <w:link w:val="NumeroimatonotsikkoChar"/>
    <w:uiPriority w:val="11"/>
    <w:qFormat/>
    <w:rsid w:val="001741CB"/>
    <w:pPr>
      <w:ind w:left="0"/>
    </w:pPr>
    <w:rPr>
      <w:b/>
    </w:rPr>
  </w:style>
  <w:style w:type="character" w:customStyle="1" w:styleId="LeiptekstiMigriChar">
    <w:name w:val="Leipäteksti Migri Char"/>
    <w:basedOn w:val="Kappaleenoletusfontti"/>
    <w:link w:val="LeiptekstiMigri"/>
    <w:rsid w:val="0056613C"/>
    <w:rPr>
      <w:rFonts w:ascii="Century Gothic" w:hAnsi="Century Gothic"/>
      <w:sz w:val="20"/>
    </w:rPr>
  </w:style>
  <w:style w:type="character" w:customStyle="1" w:styleId="LuetteloChar">
    <w:name w:val="Luettelo Char"/>
    <w:basedOn w:val="LeiptekstiMigriChar"/>
    <w:link w:val="Luettelo1"/>
    <w:uiPriority w:val="11"/>
    <w:rsid w:val="00267E88"/>
    <w:rPr>
      <w:rFonts w:ascii="Century Gothic" w:hAnsi="Century Gothic"/>
      <w:sz w:val="20"/>
    </w:rPr>
  </w:style>
  <w:style w:type="paragraph" w:customStyle="1" w:styleId="Kysymykset">
    <w:name w:val="Kysymykset"/>
    <w:basedOn w:val="Normaali"/>
    <w:link w:val="KysymyksetChar"/>
    <w:uiPriority w:val="11"/>
    <w:qFormat/>
    <w:rsid w:val="001741CB"/>
    <w:pPr>
      <w:spacing w:after="240" w:line="280" w:lineRule="exact"/>
      <w:jc w:val="left"/>
    </w:pPr>
    <w:rPr>
      <w:color w:val="000000" w:themeColor="text1"/>
    </w:rPr>
  </w:style>
  <w:style w:type="character" w:customStyle="1" w:styleId="NumeroimatonotsikkoChar">
    <w:name w:val="Numeroimaton otsikko Char"/>
    <w:basedOn w:val="LeiptekstiMigriChar"/>
    <w:link w:val="Numeroimatonotsikko"/>
    <w:uiPriority w:val="11"/>
    <w:rsid w:val="001741CB"/>
    <w:rPr>
      <w:rFonts w:ascii="Century Gothic" w:hAnsi="Century Gothic"/>
      <w:b/>
      <w:sz w:val="20"/>
    </w:rPr>
  </w:style>
  <w:style w:type="character" w:customStyle="1" w:styleId="KysymyksetChar">
    <w:name w:val="Kysymykset Char"/>
    <w:basedOn w:val="Kappaleenoletusfontti"/>
    <w:link w:val="Kysymykset"/>
    <w:uiPriority w:val="11"/>
    <w:rsid w:val="001741CB"/>
    <w:rPr>
      <w:rFonts w:ascii="Century Gothic" w:hAnsi="Century Gothic"/>
      <w:color w:val="000000" w:themeColor="text1"/>
      <w:sz w:val="20"/>
    </w:rPr>
  </w:style>
  <w:style w:type="paragraph" w:customStyle="1" w:styleId="Otsikko11">
    <w:name w:val="Otsikko 11"/>
    <w:basedOn w:val="Normaali"/>
    <w:rsid w:val="00A8295C"/>
    <w:pPr>
      <w:numPr>
        <w:numId w:val="18"/>
      </w:numPr>
    </w:pPr>
  </w:style>
  <w:style w:type="paragraph" w:customStyle="1" w:styleId="Otsikko21">
    <w:name w:val="Otsikko 21"/>
    <w:basedOn w:val="Normaali"/>
    <w:rsid w:val="00A8295C"/>
    <w:pPr>
      <w:numPr>
        <w:ilvl w:val="1"/>
        <w:numId w:val="18"/>
      </w:numPr>
    </w:pPr>
  </w:style>
  <w:style w:type="paragraph" w:customStyle="1" w:styleId="Otsikko31">
    <w:name w:val="Otsikko 31"/>
    <w:basedOn w:val="Normaali"/>
    <w:rsid w:val="00A8295C"/>
    <w:pPr>
      <w:numPr>
        <w:ilvl w:val="2"/>
        <w:numId w:val="18"/>
      </w:numPr>
    </w:pPr>
  </w:style>
  <w:style w:type="paragraph" w:customStyle="1" w:styleId="Otsikko41">
    <w:name w:val="Otsikko 41"/>
    <w:basedOn w:val="Normaali"/>
    <w:rsid w:val="00A8295C"/>
    <w:pPr>
      <w:numPr>
        <w:ilvl w:val="3"/>
        <w:numId w:val="18"/>
      </w:numPr>
    </w:pPr>
  </w:style>
  <w:style w:type="paragraph" w:customStyle="1" w:styleId="Otsikko51">
    <w:name w:val="Otsikko 51"/>
    <w:basedOn w:val="Normaali"/>
    <w:rsid w:val="00A8295C"/>
    <w:pPr>
      <w:numPr>
        <w:ilvl w:val="4"/>
        <w:numId w:val="18"/>
      </w:numPr>
    </w:pPr>
  </w:style>
  <w:style w:type="paragraph" w:customStyle="1" w:styleId="Otsikko61">
    <w:name w:val="Otsikko 61"/>
    <w:basedOn w:val="Normaali"/>
    <w:rsid w:val="00A8295C"/>
    <w:pPr>
      <w:numPr>
        <w:ilvl w:val="5"/>
        <w:numId w:val="18"/>
      </w:numPr>
    </w:pPr>
  </w:style>
  <w:style w:type="paragraph" w:customStyle="1" w:styleId="Otsikko71">
    <w:name w:val="Otsikko 71"/>
    <w:basedOn w:val="Normaali"/>
    <w:rsid w:val="00A8295C"/>
    <w:pPr>
      <w:numPr>
        <w:ilvl w:val="6"/>
        <w:numId w:val="18"/>
      </w:numPr>
    </w:pPr>
  </w:style>
  <w:style w:type="paragraph" w:customStyle="1" w:styleId="Otsikko81">
    <w:name w:val="Otsikko 81"/>
    <w:basedOn w:val="Normaali"/>
    <w:rsid w:val="00A8295C"/>
    <w:pPr>
      <w:numPr>
        <w:ilvl w:val="7"/>
        <w:numId w:val="18"/>
      </w:numPr>
    </w:pPr>
  </w:style>
  <w:style w:type="paragraph" w:customStyle="1" w:styleId="Otsikko91">
    <w:name w:val="Otsikko 91"/>
    <w:basedOn w:val="Normaali"/>
    <w:rsid w:val="00A8295C"/>
    <w:pPr>
      <w:numPr>
        <w:ilvl w:val="8"/>
        <w:numId w:val="18"/>
      </w:numPr>
    </w:pPr>
  </w:style>
  <w:style w:type="numbering" w:customStyle="1" w:styleId="Style1">
    <w:name w:val="Style1"/>
    <w:uiPriority w:val="99"/>
    <w:rsid w:val="00A8295C"/>
    <w:pPr>
      <w:numPr>
        <w:numId w:val="29"/>
      </w:numPr>
    </w:pPr>
  </w:style>
  <w:style w:type="paragraph" w:customStyle="1" w:styleId="Potsikko0">
    <w:name w:val="Pääotsikko"/>
    <w:basedOn w:val="POTSIKKO"/>
    <w:next w:val="Normaali"/>
    <w:link w:val="PotsikkoChar0"/>
    <w:uiPriority w:val="11"/>
    <w:rsid w:val="00A8295C"/>
    <w:rPr>
      <w:rFonts w:eastAsiaTheme="minorHAnsi" w:cstheme="minorHAnsi"/>
      <w:color w:val="auto"/>
      <w:spacing w:val="0"/>
      <w:szCs w:val="22"/>
    </w:rPr>
  </w:style>
  <w:style w:type="character" w:customStyle="1" w:styleId="POTSIKKOChar">
    <w:name w:val="PÄÄOTSIKKO Char"/>
    <w:basedOn w:val="Otsikko1Char"/>
    <w:link w:val="POTSIKKO"/>
    <w:rsid w:val="00A8295C"/>
    <w:rPr>
      <w:rFonts w:ascii="Century Gothic" w:eastAsia="Times New Roman" w:hAnsi="Century Gothic" w:cs="Times New Roman"/>
      <w:b/>
      <w:color w:val="000000" w:themeColor="text1"/>
      <w:spacing w:val="10"/>
      <w:sz w:val="28"/>
      <w:szCs w:val="24"/>
    </w:rPr>
  </w:style>
  <w:style w:type="character" w:customStyle="1" w:styleId="PotsikkoChar0">
    <w:name w:val="Pääotsikko Char"/>
    <w:basedOn w:val="POTSIKKOChar"/>
    <w:link w:val="Potsikko0"/>
    <w:uiPriority w:val="11"/>
    <w:rsid w:val="00A8295C"/>
    <w:rPr>
      <w:rFonts w:ascii="Century Gothic" w:eastAsia="Times New Roman" w:hAnsi="Century Gothic" w:cs="Times New Roman"/>
      <w:b/>
      <w:color w:val="000000" w:themeColor="text1"/>
      <w:spacing w:val="10"/>
      <w:sz w:val="28"/>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00577201">
      <w:bodyDiv w:val="1"/>
      <w:marLeft w:val="0"/>
      <w:marRight w:val="0"/>
      <w:marTop w:val="0"/>
      <w:marBottom w:val="0"/>
      <w:divBdr>
        <w:top w:val="none" w:sz="0" w:space="0" w:color="auto"/>
        <w:left w:val="none" w:sz="0" w:space="0" w:color="auto"/>
        <w:bottom w:val="none" w:sz="0" w:space="0" w:color="auto"/>
        <w:right w:val="none" w:sz="0" w:space="0" w:color="auto"/>
      </w:divBdr>
    </w:div>
    <w:div w:id="440300995">
      <w:bodyDiv w:val="1"/>
      <w:marLeft w:val="0"/>
      <w:marRight w:val="0"/>
      <w:marTop w:val="0"/>
      <w:marBottom w:val="0"/>
      <w:divBdr>
        <w:top w:val="none" w:sz="0" w:space="0" w:color="auto"/>
        <w:left w:val="none" w:sz="0" w:space="0" w:color="auto"/>
        <w:bottom w:val="none" w:sz="0" w:space="0" w:color="auto"/>
        <w:right w:val="none" w:sz="0" w:space="0" w:color="auto"/>
      </w:divBdr>
      <w:divsChild>
        <w:div w:id="1896116793">
          <w:marLeft w:val="0"/>
          <w:marRight w:val="0"/>
          <w:marTop w:val="0"/>
          <w:marBottom w:val="0"/>
          <w:divBdr>
            <w:top w:val="none" w:sz="0" w:space="0" w:color="auto"/>
            <w:left w:val="none" w:sz="0" w:space="0" w:color="auto"/>
            <w:bottom w:val="none" w:sz="0" w:space="0" w:color="auto"/>
            <w:right w:val="none" w:sz="0" w:space="0" w:color="auto"/>
          </w:divBdr>
        </w:div>
      </w:divsChild>
    </w:div>
    <w:div w:id="443573267">
      <w:bodyDiv w:val="1"/>
      <w:marLeft w:val="0"/>
      <w:marRight w:val="0"/>
      <w:marTop w:val="0"/>
      <w:marBottom w:val="0"/>
      <w:divBdr>
        <w:top w:val="none" w:sz="0" w:space="0" w:color="auto"/>
        <w:left w:val="none" w:sz="0" w:space="0" w:color="auto"/>
        <w:bottom w:val="none" w:sz="0" w:space="0" w:color="auto"/>
        <w:right w:val="none" w:sz="0" w:space="0" w:color="auto"/>
      </w:divBdr>
    </w:div>
    <w:div w:id="823931394">
      <w:bodyDiv w:val="1"/>
      <w:marLeft w:val="0"/>
      <w:marRight w:val="0"/>
      <w:marTop w:val="0"/>
      <w:marBottom w:val="0"/>
      <w:divBdr>
        <w:top w:val="none" w:sz="0" w:space="0" w:color="auto"/>
        <w:left w:val="none" w:sz="0" w:space="0" w:color="auto"/>
        <w:bottom w:val="none" w:sz="0" w:space="0" w:color="auto"/>
        <w:right w:val="none" w:sz="0" w:space="0" w:color="auto"/>
      </w:divBdr>
    </w:div>
    <w:div w:id="840004474">
      <w:bodyDiv w:val="1"/>
      <w:marLeft w:val="0"/>
      <w:marRight w:val="0"/>
      <w:marTop w:val="0"/>
      <w:marBottom w:val="0"/>
      <w:divBdr>
        <w:top w:val="none" w:sz="0" w:space="0" w:color="auto"/>
        <w:left w:val="none" w:sz="0" w:space="0" w:color="auto"/>
        <w:bottom w:val="none" w:sz="0" w:space="0" w:color="auto"/>
        <w:right w:val="none" w:sz="0" w:space="0" w:color="auto"/>
      </w:divBdr>
    </w:div>
    <w:div w:id="1060634828">
      <w:bodyDiv w:val="1"/>
      <w:marLeft w:val="0"/>
      <w:marRight w:val="0"/>
      <w:marTop w:val="0"/>
      <w:marBottom w:val="0"/>
      <w:divBdr>
        <w:top w:val="none" w:sz="0" w:space="0" w:color="auto"/>
        <w:left w:val="none" w:sz="0" w:space="0" w:color="auto"/>
        <w:bottom w:val="none" w:sz="0" w:space="0" w:color="auto"/>
        <w:right w:val="none" w:sz="0" w:space="0" w:color="auto"/>
      </w:divBdr>
    </w:div>
    <w:div w:id="1184514105">
      <w:bodyDiv w:val="1"/>
      <w:marLeft w:val="0"/>
      <w:marRight w:val="0"/>
      <w:marTop w:val="0"/>
      <w:marBottom w:val="0"/>
      <w:divBdr>
        <w:top w:val="none" w:sz="0" w:space="0" w:color="auto"/>
        <w:left w:val="none" w:sz="0" w:space="0" w:color="auto"/>
        <w:bottom w:val="none" w:sz="0" w:space="0" w:color="auto"/>
        <w:right w:val="none" w:sz="0" w:space="0" w:color="auto"/>
      </w:divBdr>
    </w:div>
    <w:div w:id="1517499448">
      <w:bodyDiv w:val="1"/>
      <w:marLeft w:val="0"/>
      <w:marRight w:val="0"/>
      <w:marTop w:val="0"/>
      <w:marBottom w:val="0"/>
      <w:divBdr>
        <w:top w:val="none" w:sz="0" w:space="0" w:color="auto"/>
        <w:left w:val="none" w:sz="0" w:space="0" w:color="auto"/>
        <w:bottom w:val="none" w:sz="0" w:space="0" w:color="auto"/>
        <w:right w:val="none" w:sz="0" w:space="0" w:color="auto"/>
      </w:divBdr>
    </w:div>
    <w:div w:id="18600072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https://www.researchgate.net/publication/326470921_Marriage_Law_in_Eritrea_Types_and_Methods_of_Proof" TargetMode="External"/><Relationship Id="rId13" Type="http://schemas.openxmlformats.org/officeDocument/2006/relationships/hyperlink" Target="https://www.ecoi.net/en/file/local/1150598/1788_1437567124_150626301.pdf" TargetMode="External"/><Relationship Id="rId18" Type="http://schemas.openxmlformats.org/officeDocument/2006/relationships/footer" Target="footer1.xml"/><Relationship Id="rId26" Type="http://schemas.openxmlformats.org/officeDocument/2006/relationships/customXml" Target="../customXml/item6.xml"/><Relationship Id="rId3" Type="http://schemas.openxmlformats.org/officeDocument/2006/relationships/styles" Target="styles.xml"/><Relationship Id="rId21" Type="http://schemas.openxmlformats.org/officeDocument/2006/relationships/theme" Target="theme/theme1.xml"/><Relationship Id="rId7" Type="http://schemas.openxmlformats.org/officeDocument/2006/relationships/endnotes" Target="endnotes.xml"/><Relationship Id="rId12" Type="http://schemas.openxmlformats.org/officeDocument/2006/relationships/hyperlink" Target="https://landinfo.no/wp-content/uploads/2018/03/Respons-Eritrea-Legalisering-av-ekteskapsattester-05042017.pdf" TargetMode="External"/><Relationship Id="rId17" Type="http://schemas.openxmlformats.org/officeDocument/2006/relationships/header" Target="header2.xml"/><Relationship Id="rId25" Type="http://schemas.openxmlformats.org/officeDocument/2006/relationships/customXml" Target="../customXml/item5.xml"/><Relationship Id="rId2" Type="http://schemas.openxmlformats.org/officeDocument/2006/relationships/numbering" Target="numbering.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s://eotcs.se/e/the-sacrament-of-matrimony/" TargetMode="External"/><Relationship Id="rId24" Type="http://schemas.openxmlformats.org/officeDocument/2006/relationships/customXml" Target="../customXml/item4.xml"/><Relationship Id="rId5" Type="http://schemas.openxmlformats.org/officeDocument/2006/relationships/webSettings" Target="webSettings.xml"/><Relationship Id="rId15" Type="http://schemas.openxmlformats.org/officeDocument/2006/relationships/hyperlink" Target="https://migrationlawclinic.org/wp-content/uploads/2017/05/paper-gc3bcnther-schrc3b6der-eritrea-marriage.pdf" TargetMode="External"/><Relationship Id="rId23" Type="http://schemas.openxmlformats.org/officeDocument/2006/relationships/customXml" Target="../customXml/item3.xml"/><Relationship Id="rId10" Type="http://schemas.openxmlformats.org/officeDocument/2006/relationships/hyperlink" Target="https://eritreaconsular.org/econsulate/app/?mod=portal" TargetMode="External"/><Relationship Id="rId19" Type="http://schemas.openxmlformats.org/officeDocument/2006/relationships/fontTable" Target="fontTable.xml"/><Relationship Id="rId4" Type="http://schemas.openxmlformats.org/officeDocument/2006/relationships/settings" Target="settings.xml"/><Relationship Id="rId9" Type="http://schemas.openxmlformats.org/officeDocument/2006/relationships/hyperlink" Target="https://www.embassypages.com/eritrea-embassy-cairo-egypt" TargetMode="External"/><Relationship Id="rId14" Type="http://schemas.openxmlformats.org/officeDocument/2006/relationships/hyperlink" Target="https://www.opendoors.org/en-US/persecution/countries/eritrea/" TargetMode="External"/><Relationship Id="rId22" Type="http://schemas.openxmlformats.org/officeDocument/2006/relationships/customXml" Target="../customXml/item2.xml"/></Relationships>
</file>

<file path=word/_rels/footer1.xml.rels><?xml version="1.0" encoding="UTF-8" standalone="yes"?>
<Relationships xmlns="http://schemas.openxmlformats.org/package/2006/relationships"><Relationship Id="rId1" Type="http://schemas.openxmlformats.org/officeDocument/2006/relationships/image" Target="media/image3.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MIGMIGFLS010.intermincore.root\vol1$\projekti\migmiggumig005\Asiakirjapohjat\Maatietopalvelu%20kyselyvastau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69676E8AED643C0AB91E229E3736C0D"/>
        <w:category>
          <w:name w:val="Yleiset"/>
          <w:gallery w:val="placeholder"/>
        </w:category>
        <w:types>
          <w:type w:val="bbPlcHdr"/>
        </w:types>
        <w:behaviors>
          <w:behavior w:val="content"/>
        </w:behaviors>
        <w:guid w:val="{D3EC61A2-9C2C-43E9-9135-9DC4B88BD7AD}"/>
      </w:docPartPr>
      <w:docPartBody>
        <w:p w:rsidR="00AF58AC" w:rsidRDefault="00CD622F">
          <w:pPr>
            <w:pStyle w:val="469676E8AED643C0AB91E229E3736C0D"/>
          </w:pPr>
          <w:r w:rsidRPr="00AA10D2">
            <w:rPr>
              <w:rStyle w:val="Paikkamerkkiteksti"/>
            </w:rPr>
            <w:t>Kirjoita tekstiä napsauttamalla tai napauttamalla tätä.</w:t>
          </w:r>
        </w:p>
      </w:docPartBody>
    </w:docPart>
    <w:docPart>
      <w:docPartPr>
        <w:name w:val="9C6BB16E09D7418A8E4AEC4B8EACFBA5"/>
        <w:category>
          <w:name w:val="Yleiset"/>
          <w:gallery w:val="placeholder"/>
        </w:category>
        <w:types>
          <w:type w:val="bbPlcHdr"/>
        </w:types>
        <w:behaviors>
          <w:behavior w:val="content"/>
        </w:behaviors>
        <w:guid w:val="{08B56D7E-6C78-4257-A459-999A36818818}"/>
      </w:docPartPr>
      <w:docPartBody>
        <w:p w:rsidR="00AF58AC" w:rsidRDefault="00CD622F">
          <w:pPr>
            <w:pStyle w:val="9C6BB16E09D7418A8E4AEC4B8EACFBA5"/>
          </w:pPr>
          <w:r w:rsidRPr="00AA10D2">
            <w:rPr>
              <w:rStyle w:val="Paikkamerkkiteksti"/>
            </w:rPr>
            <w:t>Kirjoita tekstiä napsauttamalla tai napauttamalla tätä.</w:t>
          </w:r>
        </w:p>
      </w:docPartBody>
    </w:docPart>
    <w:docPart>
      <w:docPartPr>
        <w:name w:val="EF84BF2CAC4140BB8F79F41BEF1F10A1"/>
        <w:category>
          <w:name w:val="Yleiset"/>
          <w:gallery w:val="placeholder"/>
        </w:category>
        <w:types>
          <w:type w:val="bbPlcHdr"/>
        </w:types>
        <w:behaviors>
          <w:behavior w:val="content"/>
        </w:behaviors>
        <w:guid w:val="{3B61E58D-9805-430D-AC5A-9E165F2983A8}"/>
      </w:docPartPr>
      <w:docPartBody>
        <w:p w:rsidR="00AF58AC" w:rsidRDefault="00CD622F">
          <w:pPr>
            <w:pStyle w:val="EF84BF2CAC4140BB8F79F41BEF1F10A1"/>
          </w:pPr>
          <w:r w:rsidRPr="00810134">
            <w:rPr>
              <w:rStyle w:val="Paikkamerkkiteksti"/>
              <w:lang w:val="en-GB"/>
            </w:rPr>
            <w:t>.</w:t>
          </w:r>
        </w:p>
      </w:docPartBody>
    </w:docPart>
    <w:docPart>
      <w:docPartPr>
        <w:name w:val="8F0E7FB477324BEDA19D07021B475375"/>
        <w:category>
          <w:name w:val="Yleiset"/>
          <w:gallery w:val="placeholder"/>
        </w:category>
        <w:types>
          <w:type w:val="bbPlcHdr"/>
        </w:types>
        <w:behaviors>
          <w:behavior w:val="content"/>
        </w:behaviors>
        <w:guid w:val="{27FE5044-D6AE-4936-9300-EF3FC2E10245}"/>
      </w:docPartPr>
      <w:docPartBody>
        <w:p w:rsidR="00AF58AC" w:rsidRDefault="00CD622F">
          <w:pPr>
            <w:pStyle w:val="8F0E7FB477324BEDA19D07021B475375"/>
          </w:pPr>
          <w:r w:rsidRPr="00AA10D2">
            <w:rPr>
              <w:rStyle w:val="Paikkamerkkiteksti"/>
            </w:rPr>
            <w:t>Kirjoita tekstiä napsauttamalla tai napauttamalla tätä.</w:t>
          </w:r>
        </w:p>
      </w:docPartBody>
    </w:docPart>
    <w:docPart>
      <w:docPartPr>
        <w:name w:val="3E71D901055E4D969ABF3B29F7276313"/>
        <w:category>
          <w:name w:val="Yleiset"/>
          <w:gallery w:val="placeholder"/>
        </w:category>
        <w:types>
          <w:type w:val="bbPlcHdr"/>
        </w:types>
        <w:behaviors>
          <w:behavior w:val="content"/>
        </w:behaviors>
        <w:guid w:val="{0CA24678-98E7-4AB0-B05E-71391FD7B3AB}"/>
      </w:docPartPr>
      <w:docPartBody>
        <w:p w:rsidR="00AF58AC" w:rsidRDefault="00CD622F">
          <w:pPr>
            <w:pStyle w:val="3E71D901055E4D969ABF3B29F7276313"/>
          </w:pPr>
          <w:r w:rsidRPr="00AA10D2">
            <w:rPr>
              <w:rStyle w:val="Paikkamerkkiteksti"/>
            </w:rPr>
            <w:t>Kirjoita tekstiä napsauttamalla tai napauttamalla tätä.</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Gothic">
    <w:panose1 w:val="020B05020202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sDel="0" w:formatting="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F58AC"/>
    <w:rsid w:val="00321676"/>
    <w:rsid w:val="004A0BB2"/>
    <w:rsid w:val="004E1F73"/>
    <w:rsid w:val="0074172B"/>
    <w:rsid w:val="00AB382B"/>
    <w:rsid w:val="00AF58AC"/>
    <w:rsid w:val="00CD622F"/>
    <w:rsid w:val="00FE76F0"/>
  </w:rsids>
  <m:mathPr>
    <m:mathFont m:val="Cambria Math"/>
    <m:brkBin m:val="before"/>
    <m:brkBinSub m:val="--"/>
    <m:smallFrac m:val="0"/>
    <m:dispDef/>
    <m:lMargin m:val="0"/>
    <m:rMargin m:val="0"/>
    <m:defJc m:val="centerGroup"/>
    <m:wrapIndent m:val="1440"/>
    <m:intLim m:val="subSup"/>
    <m:naryLim m:val="undOvr"/>
  </m:mathPr>
  <w:themeFontLang w:val="fi-FI"/>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fi-FI" w:eastAsia="fi-FI"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ali">
    <w:name w:val="Normal"/>
    <w:qFormat/>
  </w:style>
  <w:style w:type="character" w:default="1" w:styleId="Kappaleenoletusfontti">
    <w:name w:val="Default Paragraph Font"/>
    <w:uiPriority w:val="1"/>
    <w:semiHidden/>
    <w:unhideWhenUsed/>
  </w:style>
  <w:style w:type="table" w:default="1" w:styleId="Normaalitaulukko">
    <w:name w:val="Normal Table"/>
    <w:uiPriority w:val="99"/>
    <w:semiHidden/>
    <w:unhideWhenUsed/>
    <w:tblPr>
      <w:tblInd w:w="0" w:type="dxa"/>
      <w:tblCellMar>
        <w:top w:w="0" w:type="dxa"/>
        <w:left w:w="108" w:type="dxa"/>
        <w:bottom w:w="0" w:type="dxa"/>
        <w:right w:w="108" w:type="dxa"/>
      </w:tblCellMar>
    </w:tblPr>
  </w:style>
  <w:style w:type="numbering" w:default="1" w:styleId="Eiluetteloa">
    <w:name w:val="No List"/>
    <w:uiPriority w:val="99"/>
    <w:semiHidden/>
    <w:unhideWhenUsed/>
  </w:style>
  <w:style w:type="character" w:styleId="Paikkamerkkiteksti">
    <w:name w:val="Placeholder Text"/>
    <w:basedOn w:val="Kappaleenoletusfontti"/>
    <w:uiPriority w:val="99"/>
    <w:semiHidden/>
    <w:rPr>
      <w:color w:val="808080"/>
    </w:rPr>
  </w:style>
  <w:style w:type="paragraph" w:customStyle="1" w:styleId="469676E8AED643C0AB91E229E3736C0D">
    <w:name w:val="469676E8AED643C0AB91E229E3736C0D"/>
  </w:style>
  <w:style w:type="paragraph" w:customStyle="1" w:styleId="9C6BB16E09D7418A8E4AEC4B8EACFBA5">
    <w:name w:val="9C6BB16E09D7418A8E4AEC4B8EACFBA5"/>
  </w:style>
  <w:style w:type="paragraph" w:customStyle="1" w:styleId="EF84BF2CAC4140BB8F79F41BEF1F10A1">
    <w:name w:val="EF84BF2CAC4140BB8F79F41BEF1F10A1"/>
  </w:style>
  <w:style w:type="paragraph" w:customStyle="1" w:styleId="8F0E7FB477324BEDA19D07021B475375">
    <w:name w:val="8F0E7FB477324BEDA19D07021B475375"/>
  </w:style>
  <w:style w:type="paragraph" w:customStyle="1" w:styleId="3E71D901055E4D969ABF3B29F7276313">
    <w:name w:val="3E71D901055E4D969ABF3B29F727631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webSettings>
</file>

<file path=word/theme/theme1.xml><?xml version="1.0" encoding="utf-8"?>
<a:theme xmlns:a="http://schemas.openxmlformats.org/drawingml/2006/main" name="Office Theme">
  <a:themeElements>
    <a:clrScheme name="Migrin värit">
      <a:dk1>
        <a:sysClr val="windowText" lastClr="000000"/>
      </a:dk1>
      <a:lt1>
        <a:sysClr val="window" lastClr="FFFFFF"/>
      </a:lt1>
      <a:dk2>
        <a:srgbClr val="44546A"/>
      </a:dk2>
      <a:lt2>
        <a:srgbClr val="E7E6E6"/>
      </a:lt2>
      <a:accent1>
        <a:srgbClr val="003DA5"/>
      </a:accent1>
      <a:accent2>
        <a:srgbClr val="7BAFD4"/>
      </a:accent2>
      <a:accent3>
        <a:srgbClr val="00816D"/>
      </a:accent3>
      <a:accent4>
        <a:srgbClr val="CF4520"/>
      </a:accent4>
      <a:accent5>
        <a:srgbClr val="ED8B00"/>
      </a:accent5>
      <a:accent6>
        <a:srgbClr val="F4DA4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OI Public Document CT" ma:contentTypeID="0x0101006082E755F1844CC79067B3752112DFF7001047BA5BD0B4E34EBB5351390653CAB3" ma:contentTypeVersion="57" ma:contentTypeDescription="" ma:contentTypeScope="" ma:versionID="ac1efb342f9fb4e30cf38c566e6f8bfd">
  <xsd:schema xmlns:xsd="http://www.w3.org/2001/XMLSchema" xmlns:xs="http://www.w3.org/2001/XMLSchema" xmlns:p="http://schemas.microsoft.com/office/2006/metadata/properties" xmlns:ns2="b5be3156-7e14-46bc-bfca-5c242eb3de3f" xmlns:ns3="e235e197-502c-49f1-8696-39d199cd5131" targetNamespace="http://schemas.microsoft.com/office/2006/metadata/properties" ma:root="true" ma:fieldsID="cb7830b7abd735a89cb0c74c09331224" ns2:_="" ns3:_="">
    <xsd:import namespace="b5be3156-7e14-46bc-bfca-5c242eb3de3f"/>
    <xsd:import namespace="e235e197-502c-49f1-8696-39d199cd5131"/>
    <xsd:element name="properties">
      <xsd:complexType>
        <xsd:sequence>
          <xsd:element name="documentManagement">
            <xsd:complexType>
              <xsd:all>
                <xsd:element ref="ns2:CCOIDocTitleEN" minOccurs="0"/>
                <xsd:element ref="ns2:COIDocAbstract" minOccurs="0"/>
                <xsd:element ref="ns3:COIDocOriginCountry" minOccurs="0"/>
                <xsd:element ref="ns3:COIDocLanguage" minOccurs="0"/>
                <xsd:element ref="ns2:COIDocID" minOccurs="0"/>
                <xsd:element ref="ns3:COIInformType" minOccurs="0"/>
                <xsd:element ref="ns3:COIDocAuthors" minOccurs="0"/>
                <xsd:element ref="ns3:COIDocPublishers" minOccurs="0"/>
                <xsd:element ref="ns2:COIDocPublicationDate"/>
                <xsd:element ref="ns2:COIDocKeywords" minOccurs="0"/>
                <xsd:element ref="ns2:COIDocVisible" minOccurs="0"/>
                <xsd:element ref="ns2:COIDocHighlighted" minOccurs="0"/>
                <xsd:element ref="ns3:COIDocTags" minOccurs="0"/>
                <xsd:element ref="ns2:COIDocLevel"/>
                <xsd:element ref="ns2:COIDocRejected" minOccurs="0"/>
                <xsd:element ref="ns2:COIWSGroundsRejection" minOccurs="0"/>
                <xsd:element ref="ns2:COIDocSource" minOccurs="0"/>
                <xsd:element ref="ns3:_dlc_DocIdPersistId" minOccurs="0"/>
                <xsd:element ref="ns3:_dlc_DocId" minOccurs="0"/>
                <xsd:element ref="ns3:_dlc_DocIdUrl" minOccurs="0"/>
                <xsd:element ref="ns3:COIDocMeetings" minOccurs="0"/>
                <xsd:element ref="ns3:ie422093bb9c49cd808a42f6acdfe5f5" minOccurs="0"/>
                <xsd:element ref="ns3:TaxCatchAll" minOccurs="0"/>
                <xsd:element ref="ns3:TaxCatchAllLabel" minOccurs="0"/>
                <xsd:element ref="ns3:a45a6d7707324ec4bd5ea0843b6c61ef" minOccurs="0"/>
                <xsd:element ref="ns3:nd109bef1d1b47afb3bb97171af5ae8d" minOccurs="0"/>
                <xsd:element ref="ns3:k13b7ca204aa4e8ebe30195cb5b61633" minOccurs="0"/>
                <xsd:element ref="ns3:m7ec89e2b1984514a631baaaf2376e5b" minOccurs="0"/>
                <xsd:element ref="ns3:c553fb0cbb964fa0a499e38c9625798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be3156-7e14-46bc-bfca-5c242eb3de3f" elementFormDefault="qualified">
    <xsd:import namespace="http://schemas.microsoft.com/office/2006/documentManagement/types"/>
    <xsd:import namespace="http://schemas.microsoft.com/office/infopath/2007/PartnerControls"/>
    <xsd:element name="CCOIDocTitleEN" ma:index="2" nillable="true" ma:displayName="English Title" ma:description="Please provide an English title if the original title is not in English. This will help users to get better search results" ma:internalName="COIDocTitleEN">
      <xsd:simpleType>
        <xsd:restriction base="dms:Text">
          <xsd:maxLength value="255"/>
        </xsd:restriction>
      </xsd:simpleType>
    </xsd:element>
    <xsd:element name="COIDocAbstract" ma:index="3" nillable="true" ma:displayName="Abstract" ma:description="Please provide a short abstract, ideally in English." ma:internalName="COIDocAbstract">
      <xsd:simpleType>
        <xsd:restriction base="dms:Note"/>
      </xsd:simpleType>
    </xsd:element>
    <xsd:element name="COIDocID" ma:index="6" nillable="true" ma:displayName="Original Id" ma:internalName="COIDocID">
      <xsd:simpleType>
        <xsd:restriction base="dms:Text">
          <xsd:maxLength value="255"/>
        </xsd:restriction>
      </xsd:simpleType>
    </xsd:element>
    <xsd:element name="COIDocPublicationDate" ma:index="10" ma:displayName="Publication Date" ma:format="DateOnly" ma:internalName="COIDocPublicationDate">
      <xsd:simpleType>
        <xsd:restriction base="dms:DateTime"/>
      </xsd:simpleType>
    </xsd:element>
    <xsd:element name="COIDocKeywords" ma:index="11" nillable="true" ma:displayName="Keywords" ma:description="You may add some keywords, ideally in English. This will help to improve search results" ma:internalName="COIDocKeywords">
      <xsd:simpleType>
        <xsd:restriction base="dms:Note"/>
      </xsd:simpleType>
    </xsd:element>
    <xsd:element name="COIDocVisible" ma:index="12" nillable="true" ma:displayName="Visible" ma:default="1" ma:description="Option only available for EASO. If we set to invisible, it will not appear in the search results" ma:internalName="COIDocVisible">
      <xsd:simpleType>
        <xsd:restriction base="dms:Boolean"/>
      </xsd:simpleType>
    </xsd:element>
    <xsd:element name="COIDocHighlighted" ma:index="13" nillable="true" ma:displayName="Highlighted" ma:default="0" ma:description="This option is only available for EASO. Highlighted documents are shown first in the default search results." ma:internalName="COIDocHighlighted">
      <xsd:simpleType>
        <xsd:restriction base="dms:Boolean"/>
      </xsd:simpleType>
    </xsd:element>
    <xsd:element name="COIDocLevel" ma:index="15" ma:displayName="Level" ma:format="RadioButtons" ma:internalName="COIDocLevel">
      <xsd:simpleType>
        <xsd:restriction base="dms:Choice">
          <xsd:enumeration value="Internal"/>
          <xsd:enumeration value="Public"/>
        </xsd:restriction>
      </xsd:simpleType>
    </xsd:element>
    <xsd:element name="COIDocRejected" ma:index="16" nillable="true" ma:displayName="Rejected Document" ma:default="0" ma:description="Option only visible to EASO. Rejected documents will not show up in the search results" ma:indexed="true" ma:internalName="COIDocRejected">
      <xsd:simpleType>
        <xsd:restriction base="dms:Boolean"/>
      </xsd:simpleType>
    </xsd:element>
    <xsd:element name="COIWSGroundsRejection" ma:index="17" nillable="true" ma:displayName="Grounds for Rejection" ma:description="Only visible for EASO. This field is automatically populated by the validation tool if the document comes from a connected repository" ma:internalName="COIWSGroundsRejection">
      <xsd:simpleType>
        <xsd:restriction base="dms:Note">
          <xsd:maxLength value="255"/>
        </xsd:restriction>
      </xsd:simpleType>
    </xsd:element>
    <xsd:element name="COIDocSource" ma:index="18" nillable="true" ma:displayName="Source" ma:internalName="COIDocSourc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235e197-502c-49f1-8696-39d199cd5131" elementFormDefault="qualified">
    <xsd:import namespace="http://schemas.microsoft.com/office/2006/documentManagement/types"/>
    <xsd:import namespace="http://schemas.microsoft.com/office/infopath/2007/PartnerControls"/>
    <xsd:element name="COIDocOriginCountry" ma:index="4" nillable="true" ma:displayName="Countries of Origin" ma:description="Please select all applicable Countries of Origin for this document. (Optional)" ma:list="d8cedb92-e849-46e7-b3c9-6effa0f7274c" ma:internalName="COIDocOriginCountry" ma:readOnly="false" ma:showField="COINam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Language" ma:index="5" nillable="true" ma:displayName="Document Language" ma:list="2d1ab752-cdde-4727-8d23-74064efe79b2" ma:internalName="COIDocLanguage" ma:readOnly="false" ma:showField="COIEnglishName" ma:web="7f9836aa-7e22-47c8-9b21-ac4ba67d30f6">
      <xsd:simpleType>
        <xsd:restriction base="dms:Lookup"/>
      </xsd:simpleType>
    </xsd:element>
    <xsd:element name="COIInformType" ma:index="7" nillable="true" ma:displayName="Type of Information" ma:list="4b47d1c5-7e22-4932-82c7-e3e42a5c0fb2" ma:internalName="COIInformType" ma:readOnly="false" ma:showField="COITitle" ma:web="7f9836aa-7e22-47c8-9b21-ac4ba67d30f6">
      <xsd:simpleType>
        <xsd:restriction base="dms:Lookup"/>
      </xsd:simpleType>
    </xsd:element>
    <xsd:element name="COIDocAuthors" ma:index="8" nillable="true" ma:displayName="Author(s)" ma:description="Please select all respective Author(s) from the list. If you miss an author, please contact EASO" ma:list="4419d5e4-da73-4c69-b09f-5e7c872954ae" ma:internalName="COIDocAutho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Publishers" ma:index="9" nillable="true" ma:displayName="Publisher(s)/Corporate author(s)" ma:description="Please select all respective Publisher(s) from the list. If you miss a publisher, please contact EASO" ma:list="addca7c6-b687-4b7d-af46-e9b15b9bc957" ma:internalName="COIDocPublisher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COIDocTags" ma:index="14" nillable="true" ma:displayName="Special Tags" ma:description="Special topical tags can be used to describe the content for the future EASO meeting area. This option is only available for EASO" ma:list="a90ea62e-44cb-4c42-ac41-41509b7fc7cc" ma:internalName="COIDocTags" ma:readOnly="false" ma:showField="COI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_dlc_DocIdPersistId" ma:index="20" nillable="true" ma:displayName="Persist ID" ma:description="Keep ID on add." ma:hidden="true" ma:internalName="_dlc_DocIdPersistId" ma:readOnly="true">
      <xsd:simpleType>
        <xsd:restriction base="dms:Boolean"/>
      </xsd:simpleType>
    </xsd:element>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COIDocMeetings" ma:index="28" nillable="true" ma:displayName="Related Meetings" ma:description="Related meetings" ma:list="7c31f0a3-b295-41c7-8982-4147b743115a" ma:internalName="COIDocMeetings" ma:showField="COIMeetingTitle"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ie422093bb9c49cd808a42f6acdfe5f5" ma:index="29" ma:taxonomy="true" ma:internalName="ie422093bb9c49cd808a42f6acdfe5f5" ma:taxonomyFieldName="COIDocLanguageMM" ma:displayName="Document Language" ma:fieldId="{2e422093-bb9c-49cd-808a-42f6acdfe5f5}" ma:sspId="9ccf43c8-d9ba-4caa-abdb-746bbd61fe00" ma:termSetId="9e36aa0d-3d03-4a89-9e07-f9e14577ff27" ma:anchorId="00000000-0000-0000-0000-000000000000" ma:open="true" ma:isKeyword="false">
      <xsd:complexType>
        <xsd:sequence>
          <xsd:element ref="pc:Terms" minOccurs="0" maxOccurs="1"/>
        </xsd:sequence>
      </xsd:complexType>
    </xsd:element>
    <xsd:element name="TaxCatchAll" ma:index="30" nillable="true" ma:displayName="Taxonomy Catch All Column" ma:hidden="true" ma:list="{8f99b0cb-62a0-4b7f-8797-d04259157b29}" ma:internalName="TaxCatchAll" ma:showField="CatchAllData"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8f99b0cb-62a0-4b7f-8797-d04259157b29}" ma:internalName="TaxCatchAllLabel" ma:readOnly="true" ma:showField="CatchAllDataLabel" ma:web="7f9836aa-7e22-47c8-9b21-ac4ba67d30f6">
      <xsd:complexType>
        <xsd:complexContent>
          <xsd:extension base="dms:MultiChoiceLookup">
            <xsd:sequence>
              <xsd:element name="Value" type="dms:Lookup" maxOccurs="unbounded" minOccurs="0" nillable="true"/>
            </xsd:sequence>
          </xsd:extension>
        </xsd:complexContent>
      </xsd:complexType>
    </xsd:element>
    <xsd:element name="a45a6d7707324ec4bd5ea0843b6c61ef" ma:index="33" nillable="true" ma:taxonomy="true" ma:internalName="a45a6d7707324ec4bd5ea0843b6c61ef" ma:taxonomyFieldName="COIDocOriginCountryMM" ma:displayName="Countries of Origin" ma:fieldId="{a45a6d77-0732-4ec4-bd5e-a0843b6c61ef}" ma:taxonomyMulti="true" ma:sspId="9ccf43c8-d9ba-4caa-abdb-746bbd61fe00" ma:termSetId="58ed2f6c-ab2d-4bf9-95ed-d714042a20e6" ma:anchorId="00000000-0000-0000-0000-000000000000" ma:open="true" ma:isKeyword="false">
      <xsd:complexType>
        <xsd:sequence>
          <xsd:element ref="pc:Terms" minOccurs="0" maxOccurs="1"/>
        </xsd:sequence>
      </xsd:complexType>
    </xsd:element>
    <xsd:element name="nd109bef1d1b47afb3bb97171af5ae8d" ma:index="35" nillable="true" ma:taxonomy="true" ma:internalName="nd109bef1d1b47afb3bb97171af5ae8d" ma:taxonomyFieldName="COIDocTagsMM" ma:displayName="Special Tags" ma:fieldId="{7d109bef-1d1b-47af-b3bb-97171af5ae8d}" ma:taxonomyMulti="true" ma:sspId="9ccf43c8-d9ba-4caa-abdb-746bbd61fe00" ma:termSetId="3ac78669-2eb3-4681-b255-de32bba8a66b" ma:anchorId="00000000-0000-0000-0000-000000000000" ma:open="true" ma:isKeyword="false">
      <xsd:complexType>
        <xsd:sequence>
          <xsd:element ref="pc:Terms" minOccurs="0" maxOccurs="1"/>
        </xsd:sequence>
      </xsd:complexType>
    </xsd:element>
    <xsd:element name="k13b7ca204aa4e8ebe30195cb5b61633" ma:index="37" ma:taxonomy="true" ma:internalName="k13b7ca204aa4e8ebe30195cb5b61633" ma:taxonomyFieldName="COIDocPublishersMM" ma:displayName="Publisher(s)/Corporate author(s)" ma:fieldId="{413b7ca2-04aa-4e8e-be30-195cb5b61633}" ma:taxonomyMulti="true" ma:sspId="9ccf43c8-d9ba-4caa-abdb-746bbd61fe00" ma:termSetId="4971a161-2dc2-425c-afc6-cd650952781c" ma:anchorId="00000000-0000-0000-0000-000000000000" ma:open="true" ma:isKeyword="false">
      <xsd:complexType>
        <xsd:sequence>
          <xsd:element ref="pc:Terms" minOccurs="0" maxOccurs="1"/>
        </xsd:sequence>
      </xsd:complexType>
    </xsd:element>
    <xsd:element name="m7ec89e2b1984514a631baaaf2376e5b" ma:index="39" ma:taxonomy="true" ma:internalName="m7ec89e2b1984514a631baaaf2376e5b" ma:taxonomyFieldName="COIInformTypeMM" ma:displayName="Type of Information" ma:fieldId="{67ec89e2-b198-4514-a631-baaaf2376e5b}" ma:sspId="9ccf43c8-d9ba-4caa-abdb-746bbd61fe00" ma:termSetId="a4e21248-6490-45aa-ba4a-1b2365babc79" ma:anchorId="00000000-0000-0000-0000-000000000000" ma:open="true" ma:isKeyword="false">
      <xsd:complexType>
        <xsd:sequence>
          <xsd:element ref="pc:Terms" minOccurs="0" maxOccurs="1"/>
        </xsd:sequence>
      </xsd:complexType>
    </xsd:element>
    <xsd:element name="c553fb0cbb964fa0a499e38c9625798d" ma:index="41" ma:taxonomy="true" ma:internalName="c553fb0cbb964fa0a499e38c9625798d" ma:taxonomyFieldName="COIDocAuthorsMM" ma:displayName="Author(s)" ma:fieldId="{c553fb0c-bb96-4fa0-a499-e38c9625798d}" ma:taxonomyMulti="true" ma:sspId="9ccf43c8-d9ba-4caa-abdb-746bbd61fe00" ma:termSetId="b4b6bec3-ffda-4560-ae67-be9ac18560e3"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1" ma:displayName="Content Type"/>
        <xsd:element ref="dc:title"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68afb31b-ee5f-4dd0-bbf1-61792ad5bed3" ContentTypeId="0x0101006082E755F1844CC79067B3752112DFF7" PreviousValue="false"/>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CCOIDocTitleEN xmlns="b5be3156-7e14-46bc-bfca-5c242eb3de3f" xsi:nil="true"/>
    <COIDocVisible xmlns="b5be3156-7e14-46bc-bfca-5c242eb3de3f">true</COIDocVisible>
    <COIDocRejected xmlns="b5be3156-7e14-46bc-bfca-5c242eb3de3f">false</COIDocRejected>
    <COIDocPublishers xmlns="e235e197-502c-49f1-8696-39d199cd5131">
      <Value>92</Value>
    </COIDocPublishers>
    <nd109bef1d1b47afb3bb97171af5ae8d xmlns="e235e197-502c-49f1-8696-39d199cd5131">
      <Terms xmlns="http://schemas.microsoft.com/office/infopath/2007/PartnerControls"/>
    </nd109bef1d1b47afb3bb97171af5ae8d>
    <COIDocSource xmlns="b5be3156-7e14-46bc-bfca-5c242eb3de3f">Finland</COIDocSource>
    <COIInformType xmlns="e235e197-502c-49f1-8696-39d199cd5131">10</COIInformType>
    <c553fb0cbb964fa0a499e38c9625798d xmlns="e235e197-502c-49f1-8696-39d199cd5131">
      <Terms xmlns="http://schemas.microsoft.com/office/infopath/2007/PartnerControls">
        <TermInfo xmlns="http://schemas.microsoft.com/office/infopath/2007/PartnerControls">
          <TermName xmlns="http://schemas.microsoft.com/office/infopath/2007/PartnerControls">MAATIETOPALVELU</TermName>
          <TermId xmlns="http://schemas.microsoft.com/office/infopath/2007/PartnerControls">718956cb-5a02-48eb-badd-61c6fb0692f5</TermId>
        </TermInfo>
      </Terms>
    </c553fb0cbb964fa0a499e38c9625798d>
    <COIDocKeywords xmlns="b5be3156-7e14-46bc-bfca-5c242eb3de3f">MARRIAGE,DIASPORA,DOCUMENTS,ORTHODOX,CHURCHES,RELIGION AND RELIGIONS,LEGISLATION,FOREIGN COUNTRIES,MUSLIMS,RELIGIOUS GROUPS,PENTECOSTAL MOVEMENT,CIVIL LAW,CUSTOMARY LAW,ISLAM,DIPLOMAS,REGISTERS</COIDocKeywords>
    <a45a6d7707324ec4bd5ea0843b6c61ef xmlns="e235e197-502c-49f1-8696-39d199cd5131">
      <Terms xmlns="http://schemas.microsoft.com/office/infopath/2007/PartnerControls">
        <TermInfo xmlns="http://schemas.microsoft.com/office/infopath/2007/PartnerControls">
          <TermName xmlns="http://schemas.microsoft.com/office/infopath/2007/PartnerControls">Eritrea</TermName>
          <TermId xmlns="http://schemas.microsoft.com/office/infopath/2007/PartnerControls">8811700e-ec39-4fe3-80b1-59ef16ecd35d</TermId>
        </TermInfo>
      </Terms>
    </a45a6d7707324ec4bd5ea0843b6c61ef>
    <COIDocMeetings xmlns="e235e197-502c-49f1-8696-39d199cd5131"/>
    <COIDocHighlighted xmlns="b5be3156-7e14-46bc-bfca-5c242eb3de3f">false</COIDocHighlighted>
    <m7ec89e2b1984514a631baaaf2376e5b xmlns="e235e197-502c-49f1-8696-39d199cd5131">
      <Terms xmlns="http://schemas.microsoft.com/office/infopath/2007/PartnerControls">
        <TermInfo xmlns="http://schemas.microsoft.com/office/infopath/2007/PartnerControls">
          <TermName xmlns="http://schemas.microsoft.com/office/infopath/2007/PartnerControls">Response to COI Query</TermName>
          <TermId xmlns="http://schemas.microsoft.com/office/infopath/2007/PartnerControls">74af11f0-82c2-4825-bd8f-d6b1cac3a3aa</TermId>
        </TermInfo>
      </Terms>
    </m7ec89e2b1984514a631baaaf2376e5b>
    <COIDocPublicationDate xmlns="b5be3156-7e14-46bc-bfca-5c242eb3de3f">2026-05-21T22:00:00+00:00</COIDocPublicationDate>
    <ie422093bb9c49cd808a42f6acdfe5f5 xmlns="e235e197-502c-49f1-8696-39d199cd5131">
      <Terms xmlns="http://schemas.microsoft.com/office/infopath/2007/PartnerControls">
        <TermInfo xmlns="http://schemas.microsoft.com/office/infopath/2007/PartnerControls">
          <TermName xmlns="http://schemas.microsoft.com/office/infopath/2007/PartnerControls">Finnish</TermName>
          <TermId xmlns="http://schemas.microsoft.com/office/infopath/2007/PartnerControls">d07062f0-7d8d-435b-93eb-e02c3282c9ee</TermId>
        </TermInfo>
      </Terms>
    </ie422093bb9c49cd808a42f6acdfe5f5>
    <TaxCatchAll xmlns="e235e197-502c-49f1-8696-39d199cd5131">
      <Value>40</Value>
      <Value>4</Value>
      <Value>115</Value>
      <Value>116</Value>
      <Value>1</Value>
    </TaxCatchAll>
    <k13b7ca204aa4e8ebe30195cb5b61633 xmlns="e235e197-502c-49f1-8696-39d199cd5131">
      <Terms xmlns="http://schemas.microsoft.com/office/infopath/2007/PartnerControls">
        <TermInfo xmlns="http://schemas.microsoft.com/office/infopath/2007/PartnerControls">
          <TermName xmlns="http://schemas.microsoft.com/office/infopath/2007/PartnerControls">Maahanmuuttovirasto (MIGRI)</TermName>
          <TermId xmlns="http://schemas.microsoft.com/office/infopath/2007/PartnerControls">2e5f83a0-5a84-4a68-a064-ceb823ccc98a</TermId>
        </TermInfo>
      </Terms>
    </k13b7ca204aa4e8ebe30195cb5b61633>
    <COIDocOriginCountry xmlns="e235e197-502c-49f1-8696-39d199cd5131">
      <Value>39</Value>
    </COIDocOriginCountry>
    <COIDocLanguage xmlns="e235e197-502c-49f1-8696-39d199cd5131">10</COIDocLanguage>
    <COIDocTags xmlns="e235e197-502c-49f1-8696-39d199cd5131"/>
    <COIDocLevel xmlns="b5be3156-7e14-46bc-bfca-5c242eb3de3f">Public</COIDocLevel>
    <COIDocAbstract xmlns="b5be3156-7e14-46bc-bfca-5c242eb3de3f">Maatietopalvelu
KT
Julkisuus: Julkinen 
Eritrea / Ortodoksisen kirkon oikeus vihkiä avioliittoon ulkomailla sekä em. avioliittojen laillinen pätevyys
Eritrea / The right of the Orthodox Church to weddings abroad, and the legality of such marriages
Kysymykset
1. Tunnustaako Eritrea ulkomailla solmitut uskonnolliset avioliitot ja suhtaudutaanko kristityn kirkon solmimaan avioliittoon ja muslimiavioliittoon samalla tavalla? Onko Eritrean ortodoksisella kirkolla oikeus vihkiä Eritrean kansalaisia ulkomailla (erityisesti Egyptissä)? Jos kyllä, ovatko nämä avioliitot laillisesti päteviä Eritreassa?
2. Millaisia Eritrean ortodoksisen kirkon Egyptissä myöntämät avioliittotodistukset ovat ulkonäöllisesti ja mitä tietoja ne sisältävät?
Questions
1. Does Eritrea recognize equally religious marriages contracted abroad by a Christian church and Muslims? Does the Eritrean Orthodox Church have the right to marry Eritrean citizens abroad (especially in Egypt)? If yes, are these marriages legally valid</COIDocAbstract>
    <COIWSGroundsRejection xmlns="b5be3156-7e14-46bc-bfca-5c242eb3de3f" xsi:nil="true"/>
    <COIDocAuthors xmlns="e235e197-502c-49f1-8696-39d199cd5131">
      <Value>143</Value>
    </COIDocAuthors>
    <COIDocID xmlns="b5be3156-7e14-46bc-bfca-5c242eb3de3f">1056</COIDocID>
    <_dlc_DocId xmlns="e235e197-502c-49f1-8696-39d199cd5131">FI011-215589946-13008</_dlc_DocId>
    <_dlc_DocIdUrl xmlns="e235e197-502c-49f1-8696-39d199cd5131">
      <Url>https://coiadmin.euaa.europa.eu/administration/finland/_layouts/15/DocIdRedir.aspx?ID=FI011-215589946-13008</Url>
      <Description>FI011-215589946-13008</Description>
    </_dlc_DocIdUrl>
  </documentManagement>
</p:properties>
</file>

<file path=customXml/itemProps1.xml><?xml version="1.0" encoding="utf-8"?>
<ds:datastoreItem xmlns:ds="http://schemas.openxmlformats.org/officeDocument/2006/customXml" ds:itemID="{A498698E-DD8B-4F15-B0FF-5EB5E7054E2F}">
  <ds:schemaRefs>
    <ds:schemaRef ds:uri="http://schemas.openxmlformats.org/officeDocument/2006/bibliography"/>
  </ds:schemaRefs>
</ds:datastoreItem>
</file>

<file path=customXml/itemProps2.xml><?xml version="1.0" encoding="utf-8"?>
<ds:datastoreItem xmlns:ds="http://schemas.openxmlformats.org/officeDocument/2006/customXml" ds:itemID="{8BA91C65-2725-420C-A9C6-9EC1BD061F66}"/>
</file>

<file path=customXml/itemProps3.xml><?xml version="1.0" encoding="utf-8"?>
<ds:datastoreItem xmlns:ds="http://schemas.openxmlformats.org/officeDocument/2006/customXml" ds:itemID="{A303F249-2448-473F-AE00-75DA6B2538B6}"/>
</file>

<file path=customXml/itemProps4.xml><?xml version="1.0" encoding="utf-8"?>
<ds:datastoreItem xmlns:ds="http://schemas.openxmlformats.org/officeDocument/2006/customXml" ds:itemID="{8A5BF922-34E5-46F7-8703-86933AC50EA7}"/>
</file>

<file path=customXml/itemProps5.xml><?xml version="1.0" encoding="utf-8"?>
<ds:datastoreItem xmlns:ds="http://schemas.openxmlformats.org/officeDocument/2006/customXml" ds:itemID="{D1E8FC47-A95F-4D4F-BF6C-CDF154F5B5A0}"/>
</file>

<file path=customXml/itemProps6.xml><?xml version="1.0" encoding="utf-8"?>
<ds:datastoreItem xmlns:ds="http://schemas.openxmlformats.org/officeDocument/2006/customXml" ds:itemID="{FF58CA92-D6C5-4399-BFB4-5672BF4B4F0E}"/>
</file>

<file path=docProps/app.xml><?xml version="1.0" encoding="utf-8"?>
<Properties xmlns="http://schemas.openxmlformats.org/officeDocument/2006/extended-properties" xmlns:vt="http://schemas.openxmlformats.org/officeDocument/2006/docPropsVTypes">
  <Template>Maatietopalvelu kyselyvastaus.dotx</Template>
  <TotalTime>0</TotalTime>
  <Pages>3</Pages>
  <Words>839</Words>
  <Characters>6798</Characters>
  <Application>Microsoft Office Word</Application>
  <DocSecurity>0</DocSecurity>
  <Lines>56</Lines>
  <Paragraphs>15</Paragraphs>
  <ScaleCrop>false</ScaleCrop>
  <HeadingPairs>
    <vt:vector size="4" baseType="variant">
      <vt:variant>
        <vt:lpstr>Otsikko</vt:lpstr>
      </vt:variant>
      <vt:variant>
        <vt:i4>1</vt:i4>
      </vt:variant>
      <vt:variant>
        <vt:lpstr>Title</vt:lpstr>
      </vt:variant>
      <vt:variant>
        <vt:i4>1</vt:i4>
      </vt:variant>
    </vt:vector>
  </HeadingPairs>
  <TitlesOfParts>
    <vt:vector size="2" baseType="lpstr">
      <vt:lpstr/>
      <vt:lpstr/>
    </vt:vector>
  </TitlesOfParts>
  <LinksUpToDate>false</LinksUpToDate>
  <CharactersWithSpaces>7622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Eritrea / Ortodoksisen kirkon oikeus vihkiä avioliittoon ulkomailla sekä em. avioliittojen laillinen pätevyys // Eritrea / The right of the Orthodox Church to weddings abroad, and the legality of such marriages</dc:title>
  <dc:creator/>
  <cp:lastModifiedBy/>
  <cp:revision>1</cp:revision>
  <dcterms:created xsi:type="dcterms:W3CDTF">2026-05-22T13:11:00Z</dcterms:created>
  <dcterms:modified xsi:type="dcterms:W3CDTF">2026-05-22T13:11:00Z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0x0101006082E755F1844CC79067B3752112DFF7001047BA5BD0B4E34EBB5351390653CAB3</vt:lpwstr>
  </property>
  <property fmtid="{D5CDD505-2E9C-101B-9397-08002B2CF9AE}" pid="3" name="_dlc_DocIdItemGuid">
    <vt:lpwstr>9bf3abc8-adad-44e3-ae3a-fbd995fca8fc</vt:lpwstr>
  </property>
  <property fmtid="{D5CDD505-2E9C-101B-9397-08002B2CF9AE}" pid="4" name="COIDocPublishersMM">
    <vt:lpwstr>115;#Maahanmuuttovirasto (MIGRI)|2e5f83a0-5a84-4a68-a064-ceb823ccc98a</vt:lpwstr>
  </property>
  <property fmtid="{D5CDD505-2E9C-101B-9397-08002B2CF9AE}" pid="5" name="COIDocAuthorsMM">
    <vt:lpwstr>116;#MAATIETOPALVELU|718956cb-5a02-48eb-badd-61c6fb0692f5</vt:lpwstr>
  </property>
  <property fmtid="{D5CDD505-2E9C-101B-9397-08002B2CF9AE}" pid="6" name="COIDocLanguageMM">
    <vt:lpwstr>1;#Finnish|d07062f0-7d8d-435b-93eb-e02c3282c9ee</vt:lpwstr>
  </property>
  <property fmtid="{D5CDD505-2E9C-101B-9397-08002B2CF9AE}" pid="7" name="COIDocTagsMM">
    <vt:lpwstr/>
  </property>
  <property fmtid="{D5CDD505-2E9C-101B-9397-08002B2CF9AE}" pid="8" name="COIDocOriginCountryMM">
    <vt:lpwstr>40;#Eritrea|8811700e-ec39-4fe3-80b1-59ef16ecd35d</vt:lpwstr>
  </property>
  <property fmtid="{D5CDD505-2E9C-101B-9397-08002B2CF9AE}" pid="9" name="COIInformTypeMM">
    <vt:lpwstr>4;#Response to COI Query|74af11f0-82c2-4825-bd8f-d6b1cac3a3aa</vt:lpwstr>
  </property>
</Properties>
</file>